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media/image39.png" ContentType="image/jpeg"/>
  <Override PartName="/ppt/media/image40.png" ContentType="image/jpeg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258" r:id="rId3"/>
    <p:sldId id="322" r:id="rId4"/>
    <p:sldId id="323" r:id="rId5"/>
    <p:sldId id="257" r:id="rId6"/>
    <p:sldId id="324" r:id="rId7"/>
    <p:sldId id="325" r:id="rId8"/>
    <p:sldId id="326" r:id="rId9"/>
    <p:sldId id="327" r:id="rId10"/>
    <p:sldId id="259" r:id="rId11"/>
    <p:sldId id="261" r:id="rId12"/>
    <p:sldId id="260" r:id="rId13"/>
    <p:sldId id="262" r:id="rId14"/>
    <p:sldId id="313" r:id="rId15"/>
    <p:sldId id="314" r:id="rId16"/>
    <p:sldId id="263" r:id="rId17"/>
    <p:sldId id="264" r:id="rId18"/>
    <p:sldId id="265" r:id="rId19"/>
    <p:sldId id="266" r:id="rId20"/>
    <p:sldId id="267" r:id="rId21"/>
    <p:sldId id="268" r:id="rId22"/>
    <p:sldId id="294" r:id="rId23"/>
    <p:sldId id="295" r:id="rId24"/>
    <p:sldId id="269" r:id="rId25"/>
    <p:sldId id="300" r:id="rId26"/>
    <p:sldId id="301" r:id="rId27"/>
    <p:sldId id="270" r:id="rId28"/>
    <p:sldId id="272" r:id="rId29"/>
    <p:sldId id="273" r:id="rId30"/>
    <p:sldId id="271" r:id="rId31"/>
    <p:sldId id="274" r:id="rId32"/>
    <p:sldId id="275" r:id="rId33"/>
    <p:sldId id="276" r:id="rId34"/>
    <p:sldId id="278" r:id="rId35"/>
    <p:sldId id="279" r:id="rId36"/>
    <p:sldId id="280" r:id="rId37"/>
    <p:sldId id="281" r:id="rId38"/>
    <p:sldId id="282" r:id="rId39"/>
    <p:sldId id="298" r:id="rId40"/>
    <p:sldId id="283" r:id="rId41"/>
    <p:sldId id="287" r:id="rId42"/>
    <p:sldId id="285" r:id="rId43"/>
    <p:sldId id="317" r:id="rId44"/>
    <p:sldId id="284" r:id="rId45"/>
    <p:sldId id="318" r:id="rId46"/>
    <p:sldId id="286" r:id="rId47"/>
    <p:sldId id="288" r:id="rId48"/>
    <p:sldId id="289" r:id="rId49"/>
    <p:sldId id="290" r:id="rId50"/>
    <p:sldId id="292" r:id="rId51"/>
    <p:sldId id="319" r:id="rId52"/>
    <p:sldId id="293" r:id="rId53"/>
    <p:sldId id="320" r:id="rId54"/>
    <p:sldId id="321" r:id="rId55"/>
    <p:sldId id="291" r:id="rId56"/>
    <p:sldId id="297" r:id="rId57"/>
    <p:sldId id="312" r:id="rId58"/>
    <p:sldId id="302" r:id="rId59"/>
    <p:sldId id="305" r:id="rId60"/>
    <p:sldId id="303" r:id="rId61"/>
    <p:sldId id="309" r:id="rId62"/>
    <p:sldId id="310" r:id="rId63"/>
    <p:sldId id="311" r:id="rId64"/>
    <p:sldId id="304" r:id="rId65"/>
    <p:sldId id="315" r:id="rId66"/>
    <p:sldId id="277" r:id="rId67"/>
    <p:sldId id="316" r:id="rId68"/>
    <p:sldId id="306" r:id="rId69"/>
    <p:sldId id="307" r:id="rId70"/>
    <p:sldId id="308" r:id="rId71"/>
    <p:sldId id="299" r:id="rId72"/>
    <p:sldId id="296" r:id="rId73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>
    <p:restoredLeft sz="16.04%" autoAdjust="0"/>
    <p:restoredTop sz="94.66%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purl.oclc.org/ooxml/officeDocument/relationships/slide" Target="slides/slide25.xml"/><Relationship Id="rId21" Type="http://purl.oclc.org/ooxml/officeDocument/relationships/slide" Target="slides/slide20.xml"/><Relationship Id="rId42" Type="http://purl.oclc.org/ooxml/officeDocument/relationships/slide" Target="slides/slide41.xml"/><Relationship Id="rId47" Type="http://purl.oclc.org/ooxml/officeDocument/relationships/slide" Target="slides/slide46.xml"/><Relationship Id="rId63" Type="http://purl.oclc.org/ooxml/officeDocument/relationships/slide" Target="slides/slide62.xml"/><Relationship Id="rId68" Type="http://purl.oclc.org/ooxml/officeDocument/relationships/slide" Target="slides/slide67.xml"/><Relationship Id="rId16" Type="http://purl.oclc.org/ooxml/officeDocument/relationships/slide" Target="slides/slide15.xml"/><Relationship Id="rId11" Type="http://purl.oclc.org/ooxml/officeDocument/relationships/slide" Target="slides/slide10.xml"/><Relationship Id="rId24" Type="http://purl.oclc.org/ooxml/officeDocument/relationships/slide" Target="slides/slide23.xml"/><Relationship Id="rId32" Type="http://purl.oclc.org/ooxml/officeDocument/relationships/slide" Target="slides/slide31.xml"/><Relationship Id="rId37" Type="http://purl.oclc.org/ooxml/officeDocument/relationships/slide" Target="slides/slide36.xml"/><Relationship Id="rId40" Type="http://purl.oclc.org/ooxml/officeDocument/relationships/slide" Target="slides/slide39.xml"/><Relationship Id="rId45" Type="http://purl.oclc.org/ooxml/officeDocument/relationships/slide" Target="slides/slide44.xml"/><Relationship Id="rId53" Type="http://purl.oclc.org/ooxml/officeDocument/relationships/slide" Target="slides/slide52.xml"/><Relationship Id="rId58" Type="http://purl.oclc.org/ooxml/officeDocument/relationships/slide" Target="slides/slide57.xml"/><Relationship Id="rId66" Type="http://purl.oclc.org/ooxml/officeDocument/relationships/slide" Target="slides/slide65.xml"/><Relationship Id="rId74" Type="http://purl.oclc.org/ooxml/officeDocument/relationships/notesMaster" Target="notesMasters/notesMaster1.xml"/><Relationship Id="rId79" Type="http://purl.oclc.org/ooxml/officeDocument/relationships/tableStyles" Target="tableStyles.xml"/><Relationship Id="rId5" Type="http://purl.oclc.org/ooxml/officeDocument/relationships/slide" Target="slides/slide4.xml"/><Relationship Id="rId61" Type="http://purl.oclc.org/ooxml/officeDocument/relationships/slide" Target="slides/slide60.xml"/><Relationship Id="rId19" Type="http://purl.oclc.org/ooxml/officeDocument/relationships/slide" Target="slides/slide1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slide" Target="slides/slide26.xml"/><Relationship Id="rId30" Type="http://purl.oclc.org/ooxml/officeDocument/relationships/slide" Target="slides/slide29.xml"/><Relationship Id="rId35" Type="http://purl.oclc.org/ooxml/officeDocument/relationships/slide" Target="slides/slide34.xml"/><Relationship Id="rId43" Type="http://purl.oclc.org/ooxml/officeDocument/relationships/slide" Target="slides/slide42.xml"/><Relationship Id="rId48" Type="http://purl.oclc.org/ooxml/officeDocument/relationships/slide" Target="slides/slide47.xml"/><Relationship Id="rId56" Type="http://purl.oclc.org/ooxml/officeDocument/relationships/slide" Target="slides/slide55.xml"/><Relationship Id="rId64" Type="http://purl.oclc.org/ooxml/officeDocument/relationships/slide" Target="slides/slide63.xml"/><Relationship Id="rId69" Type="http://purl.oclc.org/ooxml/officeDocument/relationships/slide" Target="slides/slide68.xml"/><Relationship Id="rId77" Type="http://purl.oclc.org/ooxml/officeDocument/relationships/viewProps" Target="viewProps.xml"/><Relationship Id="rId8" Type="http://purl.oclc.org/ooxml/officeDocument/relationships/slide" Target="slides/slide7.xml"/><Relationship Id="rId51" Type="http://purl.oclc.org/ooxml/officeDocument/relationships/slide" Target="slides/slide50.xml"/><Relationship Id="rId72" Type="http://purl.oclc.org/ooxml/officeDocument/relationships/slide" Target="slides/slide71.xml"/><Relationship Id="rId3" Type="http://purl.oclc.org/ooxml/officeDocument/relationships/slide" Target="slides/slide2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slide" Target="slides/slide24.xml"/><Relationship Id="rId33" Type="http://purl.oclc.org/ooxml/officeDocument/relationships/slide" Target="slides/slide32.xml"/><Relationship Id="rId38" Type="http://purl.oclc.org/ooxml/officeDocument/relationships/slide" Target="slides/slide37.xml"/><Relationship Id="rId46" Type="http://purl.oclc.org/ooxml/officeDocument/relationships/slide" Target="slides/slide45.xml"/><Relationship Id="rId59" Type="http://purl.oclc.org/ooxml/officeDocument/relationships/slide" Target="slides/slide58.xml"/><Relationship Id="rId67" Type="http://purl.oclc.org/ooxml/officeDocument/relationships/slide" Target="slides/slide66.xml"/><Relationship Id="rId20" Type="http://purl.oclc.org/ooxml/officeDocument/relationships/slide" Target="slides/slide19.xml"/><Relationship Id="rId41" Type="http://purl.oclc.org/ooxml/officeDocument/relationships/slide" Target="slides/slide40.xml"/><Relationship Id="rId54" Type="http://purl.oclc.org/ooxml/officeDocument/relationships/slide" Target="slides/slide53.xml"/><Relationship Id="rId62" Type="http://purl.oclc.org/ooxml/officeDocument/relationships/slide" Target="slides/slide61.xml"/><Relationship Id="rId70" Type="http://purl.oclc.org/ooxml/officeDocument/relationships/slide" Target="slides/slide69.xml"/><Relationship Id="rId75" Type="http://purl.oclc.org/ooxml/officeDocument/relationships/handoutMaster" Target="handoutMasters/handoutMaster1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slide" Target="slides/slide27.xml"/><Relationship Id="rId36" Type="http://purl.oclc.org/ooxml/officeDocument/relationships/slide" Target="slides/slide35.xml"/><Relationship Id="rId49" Type="http://purl.oclc.org/ooxml/officeDocument/relationships/slide" Target="slides/slide48.xml"/><Relationship Id="rId57" Type="http://purl.oclc.org/ooxml/officeDocument/relationships/slide" Target="slides/slide56.xml"/><Relationship Id="rId10" Type="http://purl.oclc.org/ooxml/officeDocument/relationships/slide" Target="slides/slide9.xml"/><Relationship Id="rId31" Type="http://purl.oclc.org/ooxml/officeDocument/relationships/slide" Target="slides/slide30.xml"/><Relationship Id="rId44" Type="http://purl.oclc.org/ooxml/officeDocument/relationships/slide" Target="slides/slide43.xml"/><Relationship Id="rId52" Type="http://purl.oclc.org/ooxml/officeDocument/relationships/slide" Target="slides/slide51.xml"/><Relationship Id="rId60" Type="http://purl.oclc.org/ooxml/officeDocument/relationships/slide" Target="slides/slide59.xml"/><Relationship Id="rId65" Type="http://purl.oclc.org/ooxml/officeDocument/relationships/slide" Target="slides/slide64.xml"/><Relationship Id="rId73" Type="http://purl.oclc.org/ooxml/officeDocument/relationships/slide" Target="slides/slide72.xml"/><Relationship Id="rId78" Type="http://purl.oclc.org/ooxml/officeDocument/relationships/theme" Target="theme/theme1.xml"/><Relationship Id="rId4" Type="http://purl.oclc.org/ooxml/officeDocument/relationships/slide" Target="slides/slide3.xml"/><Relationship Id="rId9" Type="http://purl.oclc.org/ooxml/officeDocument/relationships/slide" Target="slides/slide8.xml"/><Relationship Id="rId13" Type="http://purl.oclc.org/ooxml/officeDocument/relationships/slide" Target="slides/slide12.xml"/><Relationship Id="rId18" Type="http://purl.oclc.org/ooxml/officeDocument/relationships/slide" Target="slides/slide17.xml"/><Relationship Id="rId39" Type="http://purl.oclc.org/ooxml/officeDocument/relationships/slide" Target="slides/slide38.xml"/><Relationship Id="rId34" Type="http://purl.oclc.org/ooxml/officeDocument/relationships/slide" Target="slides/slide33.xml"/><Relationship Id="rId50" Type="http://purl.oclc.org/ooxml/officeDocument/relationships/slide" Target="slides/slide49.xml"/><Relationship Id="rId55" Type="http://purl.oclc.org/ooxml/officeDocument/relationships/slide" Target="slides/slide54.xml"/><Relationship Id="rId76" Type="http://purl.oclc.org/ooxml/officeDocument/relationships/presProps" Target="presProps.xml"/><Relationship Id="rId7" Type="http://purl.oclc.org/ooxml/officeDocument/relationships/slide" Target="slides/slide6.xml"/><Relationship Id="rId71" Type="http://purl.oclc.org/ooxml/officeDocument/relationships/slide" Target="slides/slide70.xml"/><Relationship Id="rId2" Type="http://purl.oclc.org/ooxml/officeDocument/relationships/slide" Target="slides/slide1.xml"/><Relationship Id="rId29" Type="http://purl.oclc.org/ooxml/officeDocument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F8DE6B0-01E4-C8A0-58BF-E1DD34277DB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F1B4A7-9671-261A-8609-AE0F270255C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25BC05-0C3B-4A73-AB86-62BB0F76AC9B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5B1DC-19AA-5410-12CC-58F8914D7B0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BF143D5-472E-4DEF-8A7E-481B7AB5D3BC}" type="slidenum">
              <a:t>‹N°›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35182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ADC158E-5A11-A682-6AED-FF6F8FF1D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5999" y="812517"/>
            <a:ext cx="7127281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E0501A-5313-527E-536E-6DA1874BEBF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fr-FR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471FA44F-FAF6-C3C6-941E-9B4643CD7CF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02CFBC-1C46-6ADF-D136-E18AE2186C4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D434B0-E01C-817B-DDB6-754A8FC5126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2A389A-30C5-A991-5F98-06C178CF59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32481FA2-3F83-4776-BB40-536D5D421DC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618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%"/>
      </a:lnSpc>
      <a:spcBef>
        <a:spcPts val="0"/>
      </a:spcBef>
      <a:spcAft>
        <a:spcPts val="0"/>
      </a:spcAft>
      <a:buNone/>
      <a:tabLst/>
      <a:defRPr lang="fr-FR" sz="2000" b="0" i="0" u="none" strike="noStrike" kern="1200" cap="none" spc="0" baseline="0%">
        <a:solidFill>
          <a:srgbClr val="000000"/>
        </a:solidFill>
        <a:highlight>
          <a:scrgbClr r="0%" g="0%" b="0%">
            <a:alpha val="0%"/>
          </a:scrgbClr>
        </a:highlight>
        <a:uFillTx/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purl.oclc.org/ooxml/officeDocument/relationships/slide" Target="../slides/slide10.xml"/><Relationship Id="rId1" Type="http://purl.oclc.org/ooxml/officeDocument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purl.oclc.org/ooxml/officeDocument/relationships/slide" Target="../slides/slide11.xml"/><Relationship Id="rId1" Type="http://purl.oclc.org/ooxml/officeDocument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purl.oclc.org/ooxml/officeDocument/relationships/slide" Target="../slides/slide12.xml"/><Relationship Id="rId1" Type="http://purl.oclc.org/ooxml/officeDocument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purl.oclc.org/ooxml/officeDocument/relationships/slide" Target="../slides/slide13.xml"/><Relationship Id="rId1" Type="http://purl.oclc.org/ooxml/officeDocument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purl.oclc.org/ooxml/officeDocument/relationships/slide" Target="../slides/slide14.xml"/><Relationship Id="rId1" Type="http://purl.oclc.org/ooxml/officeDocument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purl.oclc.org/ooxml/officeDocument/relationships/slide" Target="../slides/slide15.xml"/><Relationship Id="rId1" Type="http://purl.oclc.org/ooxml/officeDocument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purl.oclc.org/ooxml/officeDocument/relationships/slide" Target="../slides/slide16.xml"/><Relationship Id="rId1" Type="http://purl.oclc.org/ooxml/officeDocument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purl.oclc.org/ooxml/officeDocument/relationships/slide" Target="../slides/slide17.xml"/><Relationship Id="rId1" Type="http://purl.oclc.org/ooxml/officeDocument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purl.oclc.org/ooxml/officeDocument/relationships/slide" Target="../slides/slide18.xml"/><Relationship Id="rId1" Type="http://purl.oclc.org/ooxml/officeDocument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purl.oclc.org/ooxml/officeDocument/relationships/slide" Target="../slides/slide19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purl.oclc.org/ooxml/officeDocument/relationships/slide" Target="../slides/slide20.xml"/><Relationship Id="rId1" Type="http://purl.oclc.org/ooxml/officeDocument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purl.oclc.org/ooxml/officeDocument/relationships/slide" Target="../slides/slide21.xml"/><Relationship Id="rId1" Type="http://purl.oclc.org/ooxml/officeDocument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purl.oclc.org/ooxml/officeDocument/relationships/slide" Target="../slides/slide22.xml"/><Relationship Id="rId1" Type="http://purl.oclc.org/ooxml/officeDocument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purl.oclc.org/ooxml/officeDocument/relationships/slide" Target="../slides/slide23.xml"/><Relationship Id="rId1" Type="http://purl.oclc.org/ooxml/officeDocument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purl.oclc.org/ooxml/officeDocument/relationships/slide" Target="../slides/slide24.xml"/><Relationship Id="rId1" Type="http://purl.oclc.org/ooxml/officeDocument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purl.oclc.org/ooxml/officeDocument/relationships/slide" Target="../slides/slide25.xml"/><Relationship Id="rId1" Type="http://purl.oclc.org/ooxml/officeDocument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purl.oclc.org/ooxml/officeDocument/relationships/slide" Target="../slides/slide26.xml"/><Relationship Id="rId1" Type="http://purl.oclc.org/ooxml/officeDocument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purl.oclc.org/ooxml/officeDocument/relationships/slide" Target="../slides/slide27.xml"/><Relationship Id="rId1" Type="http://purl.oclc.org/ooxml/officeDocument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purl.oclc.org/ooxml/officeDocument/relationships/slide" Target="../slides/slide28.xml"/><Relationship Id="rId1" Type="http://purl.oclc.org/ooxml/officeDocument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purl.oclc.org/ooxml/officeDocument/relationships/slide" Target="../slides/slide29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purl.oclc.org/ooxml/officeDocument/relationships/slide" Target="../slides/slide30.xml"/><Relationship Id="rId1" Type="http://purl.oclc.org/ooxml/officeDocument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purl.oclc.org/ooxml/officeDocument/relationships/slide" Target="../slides/slide31.xml"/><Relationship Id="rId1" Type="http://purl.oclc.org/ooxml/officeDocument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purl.oclc.org/ooxml/officeDocument/relationships/slide" Target="../slides/slide32.xml"/><Relationship Id="rId1" Type="http://purl.oclc.org/ooxml/officeDocument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purl.oclc.org/ooxml/officeDocument/relationships/slide" Target="../slides/slide33.xml"/><Relationship Id="rId1" Type="http://purl.oclc.org/ooxml/officeDocument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purl.oclc.org/ooxml/officeDocument/relationships/slide" Target="../slides/slide34.xml"/><Relationship Id="rId1" Type="http://purl.oclc.org/ooxml/officeDocument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purl.oclc.org/ooxml/officeDocument/relationships/slide" Target="../slides/slide35.xml"/><Relationship Id="rId1" Type="http://purl.oclc.org/ooxml/officeDocument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purl.oclc.org/ooxml/officeDocument/relationships/slide" Target="../slides/slide36.xml"/><Relationship Id="rId1" Type="http://purl.oclc.org/ooxml/officeDocument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purl.oclc.org/ooxml/officeDocument/relationships/slide" Target="../slides/slide37.xml"/><Relationship Id="rId1" Type="http://purl.oclc.org/ooxml/officeDocument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purl.oclc.org/ooxml/officeDocument/relationships/slide" Target="../slides/slide38.xml"/><Relationship Id="rId1" Type="http://purl.oclc.org/ooxml/officeDocument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purl.oclc.org/ooxml/officeDocument/relationships/slide" Target="../slides/slide39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purl.oclc.org/ooxml/officeDocument/relationships/slide" Target="../slides/slide40.xml"/><Relationship Id="rId1" Type="http://purl.oclc.org/ooxml/officeDocument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purl.oclc.org/ooxml/officeDocument/relationships/slide" Target="../slides/slide41.xml"/><Relationship Id="rId1" Type="http://purl.oclc.org/ooxml/officeDocument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purl.oclc.org/ooxml/officeDocument/relationships/slide" Target="../slides/slide42.xml"/><Relationship Id="rId1" Type="http://purl.oclc.org/ooxml/officeDocument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purl.oclc.org/ooxml/officeDocument/relationships/slide" Target="../slides/slide43.xml"/><Relationship Id="rId1" Type="http://purl.oclc.org/ooxml/officeDocument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purl.oclc.org/ooxml/officeDocument/relationships/slide" Target="../slides/slide44.xml"/><Relationship Id="rId1" Type="http://purl.oclc.org/ooxml/officeDocument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purl.oclc.org/ooxml/officeDocument/relationships/slide" Target="../slides/slide45.xml"/><Relationship Id="rId1" Type="http://purl.oclc.org/ooxml/officeDocument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purl.oclc.org/ooxml/officeDocument/relationships/slide" Target="../slides/slide46.xml"/><Relationship Id="rId1" Type="http://purl.oclc.org/ooxml/officeDocument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purl.oclc.org/ooxml/officeDocument/relationships/slide" Target="../slides/slide47.xml"/><Relationship Id="rId1" Type="http://purl.oclc.org/ooxml/officeDocument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purl.oclc.org/ooxml/officeDocument/relationships/slide" Target="../slides/slide48.xml"/><Relationship Id="rId1" Type="http://purl.oclc.org/ooxml/officeDocument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purl.oclc.org/ooxml/officeDocument/relationships/slide" Target="../slides/slide49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purl.oclc.org/ooxml/officeDocument/relationships/slide" Target="../slides/slide50.xml"/><Relationship Id="rId1" Type="http://purl.oclc.org/ooxml/officeDocument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purl.oclc.org/ooxml/officeDocument/relationships/slide" Target="../slides/slide51.xml"/><Relationship Id="rId1" Type="http://purl.oclc.org/ooxml/officeDocument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purl.oclc.org/ooxml/officeDocument/relationships/slide" Target="../slides/slide52.xml"/><Relationship Id="rId1" Type="http://purl.oclc.org/ooxml/officeDocument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purl.oclc.org/ooxml/officeDocument/relationships/slide" Target="../slides/slide53.xml"/><Relationship Id="rId1" Type="http://purl.oclc.org/ooxml/officeDocument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purl.oclc.org/ooxml/officeDocument/relationships/slide" Target="../slides/slide54.xml"/><Relationship Id="rId1" Type="http://purl.oclc.org/ooxml/officeDocument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purl.oclc.org/ooxml/officeDocument/relationships/slide" Target="../slides/slide55.xml"/><Relationship Id="rId1" Type="http://purl.oclc.org/ooxml/officeDocument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purl.oclc.org/ooxml/officeDocument/relationships/slide" Target="../slides/slide56.xml"/><Relationship Id="rId1" Type="http://purl.oclc.org/ooxml/officeDocument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purl.oclc.org/ooxml/officeDocument/relationships/slide" Target="../slides/slide57.xml"/><Relationship Id="rId1" Type="http://purl.oclc.org/ooxml/officeDocument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purl.oclc.org/ooxml/officeDocument/relationships/slide" Target="../slides/slide58.xml"/><Relationship Id="rId1" Type="http://purl.oclc.org/ooxml/officeDocument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purl.oclc.org/ooxml/officeDocument/relationships/slide" Target="../slides/slide59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purl.oclc.org/ooxml/officeDocument/relationships/slide" Target="../slides/slide60.xml"/><Relationship Id="rId1" Type="http://purl.oclc.org/ooxml/officeDocument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purl.oclc.org/ooxml/officeDocument/relationships/slide" Target="../slides/slide61.xml"/><Relationship Id="rId1" Type="http://purl.oclc.org/ooxml/officeDocument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purl.oclc.org/ooxml/officeDocument/relationships/slide" Target="../slides/slide62.xml"/><Relationship Id="rId1" Type="http://purl.oclc.org/ooxml/officeDocument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purl.oclc.org/ooxml/officeDocument/relationships/slide" Target="../slides/slide63.xml"/><Relationship Id="rId1" Type="http://purl.oclc.org/ooxml/officeDocument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purl.oclc.org/ooxml/officeDocument/relationships/slide" Target="../slides/slide64.xml"/><Relationship Id="rId1" Type="http://purl.oclc.org/ooxml/officeDocument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purl.oclc.org/ooxml/officeDocument/relationships/slide" Target="../slides/slide65.xml"/><Relationship Id="rId1" Type="http://purl.oclc.org/ooxml/officeDocument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purl.oclc.org/ooxml/officeDocument/relationships/slide" Target="../slides/slide66.xml"/><Relationship Id="rId1" Type="http://purl.oclc.org/ooxml/officeDocument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purl.oclc.org/ooxml/officeDocument/relationships/slide" Target="../slides/slide67.xml"/><Relationship Id="rId1" Type="http://purl.oclc.org/ooxml/officeDocument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purl.oclc.org/ooxml/officeDocument/relationships/slide" Target="../slides/slide68.xml"/><Relationship Id="rId1" Type="http://purl.oclc.org/ooxml/officeDocument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purl.oclc.org/ooxml/officeDocument/relationships/slide" Target="../slides/slide69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purl.oclc.org/ooxml/officeDocument/relationships/slide" Target="../slides/slide70.xml"/><Relationship Id="rId1" Type="http://purl.oclc.org/ooxml/officeDocument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purl.oclc.org/ooxml/officeDocument/relationships/slide" Target="../slides/slide71.xml"/><Relationship Id="rId1" Type="http://purl.oclc.org/ooxml/officeDocument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purl.oclc.org/ooxml/officeDocument/relationships/slide" Target="../slides/slide72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423460-A212-DD35-05BA-0E4D21FAB6C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5AA3E1E-9BC8-423D-B3E7-F30D7AF9696C}" type="slidenum">
              <a:t>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25E4A6B-D587-5467-BAFD-FABBCDC00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79FCBC8-31E9-6B29-D6F7-6DA4B0773B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EC5B577-178E-51D9-830F-2E332082914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B2B634F-A154-423F-97AE-060A107FBD34}" type="slidenum">
              <a:t>10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5F1398A-3986-7183-4A47-3F5D8CB9D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45FD300-111C-EB4A-274C-43B4198195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6D4CEBD-4D75-34A4-C849-511D73BDDC3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5E56E5C-0E6D-4A02-9EBA-F9BE036316ED}" type="slidenum">
              <a:t>11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A434DBC-62A0-CE3F-6FDC-C8F6B1BD8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29BC49E1-93E4-EDB0-BA05-3F89DF4E35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84E6856-E32A-F06C-1E8D-01AFDBEC503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C77DBE1-2A95-4256-AA19-244CE1AA78F4}" type="slidenum">
              <a:t>12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D5A5BD9-31C6-E799-3AEB-29D9A0D4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BB7A3A1-DDFD-22CD-A80A-9F1179645F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BEC8C26-04C6-293F-431B-3C161B313D8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4474659-4669-4053-84A4-AE8C66EC95BD}" type="slidenum">
              <a:t>13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9057423-E499-D158-89CB-8F242F549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8E42EA7-4B0D-1C0A-D833-4FE15EA5F0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BEC8C26-04C6-293F-431B-3C161B313D8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4474659-4669-4053-84A4-AE8C66EC95BD}" type="slidenum">
              <a:t>14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9057423-E499-D158-89CB-8F242F549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8E42EA7-4B0D-1C0A-D833-4FE15EA5F0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150862"/>
      </p:ext>
    </p:extLst>
  </p:cSld>
  <p:clrMapOvr>
    <a:masterClrMapping/>
  </p:clrMapOvr>
</p:notes>
</file>

<file path=ppt/notesSlides/notesSlide1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BEC8C26-04C6-293F-431B-3C161B313D8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4474659-4669-4053-84A4-AE8C66EC95BD}" type="slidenum">
              <a:t>15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9057423-E499-D158-89CB-8F242F549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8E42EA7-4B0D-1C0A-D833-4FE15EA5F0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18918"/>
      </p:ext>
    </p:extLst>
  </p:cSld>
  <p:clrMapOvr>
    <a:masterClrMapping/>
  </p:clrMapOvr>
</p:notes>
</file>

<file path=ppt/notesSlides/notesSlide1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A14CC1-CF18-6FA3-6723-09E50E1ED9E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0D60B9F-9B65-47F2-9072-6D8FB421AED1}" type="slidenum">
              <a:t>16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DC80557-307D-B6FB-9639-2E3204304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2E66236E-CFFB-6EC0-F001-6EB8B1C31D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1A14510-7084-FB3F-C27D-B3AD0E47BAB5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0A1F3D7-8298-4F8A-98DA-5006825D95BC}" type="slidenum">
              <a:t>17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409CE8A-BC5F-2DE9-8A20-9F880E55A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94BF04C-5C0B-C4A7-7A18-6CF1E5D58E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69C09630-2534-F421-CEB5-5E01D54269C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C7F76AC-EF88-47D9-8FEF-A6083A2C106A}" type="slidenum">
              <a:t>18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87E39265-6508-4DE4-6AB8-87E1C321A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F39F495-261A-5B4A-3B1E-777B8CA9E9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19453A91-D51E-3D36-A6FE-5819F09A862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0E2196-C8FB-4809-A3D2-159B53BDAF7B}" type="slidenum">
              <a:t>19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B419D63-37AE-9967-1B27-BBBAA5ECC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6FAA2F1-F32B-E810-E399-406B0CEBAA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6FDC185-A1D2-0BE5-D2E5-A395109BC94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E3E3D6B-C4E2-42FB-8B43-1E8791135021}" type="slidenum">
              <a:t>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8A20F18-405E-28C8-F1B6-FBB13A835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09398F0-5857-2F04-66D2-A8CCD9C66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9ECED57-014E-C5FA-3FFB-D371F6805FE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64EAB33-CD24-4148-ADC9-CC56BB5D820B}" type="slidenum">
              <a:t>20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F0FE6FE-6071-A943-FA3A-B791290E5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C4B9B83-7AA2-9A64-6E98-A46CB34557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21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22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825253"/>
      </p:ext>
    </p:extLst>
  </p:cSld>
  <p:clrMapOvr>
    <a:masterClrMapping/>
  </p:clrMapOvr>
</p:notes>
</file>

<file path=ppt/notesSlides/notesSlide2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23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93161"/>
      </p:ext>
    </p:extLst>
  </p:cSld>
  <p:clrMapOvr>
    <a:masterClrMapping/>
  </p:clrMapOvr>
</p:notes>
</file>

<file path=ppt/notesSlides/notesSlide2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24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25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6401186"/>
      </p:ext>
    </p:extLst>
  </p:cSld>
  <p:clrMapOvr>
    <a:masterClrMapping/>
  </p:clrMapOvr>
</p:notes>
</file>

<file path=ppt/notesSlides/notesSlide2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26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333720"/>
      </p:ext>
    </p:extLst>
  </p:cSld>
  <p:clrMapOvr>
    <a:masterClrMapping/>
  </p:clrMapOvr>
</p:notes>
</file>

<file path=ppt/notesSlides/notesSlide2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61CEFAF2-E8EA-3485-C377-2BA76A73737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047A60C-D750-4D3C-9D8A-4BD2937D7FDE}" type="slidenum">
              <a:t>27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0ACB0B-C016-CD7A-28F3-F8011EE04C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F628194F-328E-F6D2-D1BA-C27704FE3A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28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D343A10-6A94-C7F4-3AB7-931B71DF21A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2D3A94C-053F-4046-A01B-11287B75EFEB}" type="slidenum">
              <a:t>29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085ACF13-2F54-A04B-3DCA-4EABD34C5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8C14394-CFF8-E7C1-C887-087DA011C3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6FDC185-A1D2-0BE5-D2E5-A395109BC94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E3E3D6B-C4E2-42FB-8B43-1E8791135021}" type="slidenum">
              <a:t>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8A20F18-405E-28C8-F1B6-FBB13A835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09398F0-5857-2F04-66D2-A8CCD9C66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8183468"/>
      </p:ext>
    </p:extLst>
  </p:cSld>
  <p:clrMapOvr>
    <a:masterClrMapping/>
  </p:clrMapOvr>
</p:notes>
</file>

<file path=ppt/notesSlides/notesSlide3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DEE92713-C68C-AE95-08FF-6C0F5EA08A4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940BEED-9E33-4C59-8244-8FBD58361F59}" type="slidenum">
              <a:t>30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4A009EA-DF01-767B-1918-BBD756D58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247A6DE-8744-8B05-6C23-A255BC2EE3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7573B93-3F16-E74D-6524-B25D896851D4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6E89131-322E-41B4-BC71-E6123D781191}" type="slidenum">
              <a:t>31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B68CA6B-52C1-27B5-8788-A88259B185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0DB3B02-5C93-9C41-5F1F-FC1908519A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FA98A67-9251-BD46-7FAD-D2BA0D84568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08D9B921-3B3D-4319-BBA1-F33160133FF7}" type="slidenum">
              <a:t>32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DF920D5E-84F8-43F8-611B-A61FCDB2C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0B4C2C7-C476-0BB0-0041-DA069D37F1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E83032B1-D8A7-F6D7-61B8-C826EB11C71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58FA091F-3641-4267-BB94-7C52C761A3DF}" type="slidenum">
              <a:t>33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42B7E2F-8A49-8D26-EFD9-886F45D4F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3E6AEC1-1560-A34A-0928-D8CA868FE7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 b="0" dirty="0"/>
              <a:t>T= 6 </a:t>
            </a:r>
            <a:r>
              <a:rPr lang="fr-FR" b="0" dirty="0" err="1"/>
              <a:t>ème</a:t>
            </a:r>
            <a:r>
              <a:rPr lang="fr-FR" b="0" dirty="0"/>
              <a:t> lettre alphabet inversé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DE39A71-A3B4-1EB4-6BD7-DAFAB9A5DC1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5A812AD-6EFF-4E8A-AFE9-B84D2A72EADC}" type="slidenum">
              <a:t>34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7C0B630-3F92-AD67-1438-4341D87BF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583E7F3-E124-0337-BFAA-3E2E0B46AC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04AD91D-49A9-DE05-ADE5-DA1EDF34E99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D77DAD54-50AD-4212-BB0F-75CC58069689}" type="slidenum">
              <a:t>35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B3B924F2-2996-004F-4733-1067EE7F24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1BCFF46-DE37-E4BD-F0CE-95FDAD2561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240E3C0-7180-B89E-793E-AC0F6714618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6E74147-8599-45AE-A979-4A4D252AD960}" type="slidenum">
              <a:t>36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924A594-245D-CDAC-290F-2054D27F4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F4F8462-30AD-B6D3-601A-4D869E1769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E5151EB-DB10-AAAA-69CD-92786604D2AB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0712B4C-59D3-4469-B494-E9FE066A4D88}" type="slidenum">
              <a:t>37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077504CC-EF46-D30F-E36B-BB479AF18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4ADAC7F-341C-57A2-9106-FFCE7111CF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8C17E9F-8733-14F2-1588-ECFF6E72952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3FDE069-0D65-4029-90AB-5D045AAEC858}" type="slidenum">
              <a:t>38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ABDB7F5-2A78-A933-0381-6BF575742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1C66ECB-8CCD-C13E-DF65-02E731B6CE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992359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6FDC185-A1D2-0BE5-D2E5-A395109BC94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E3E3D6B-C4E2-42FB-8B43-1E8791135021}" type="slidenum">
              <a:t>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8A20F18-405E-28C8-F1B6-FBB13A835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09398F0-5857-2F04-66D2-A8CCD9C66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838815"/>
      </p:ext>
    </p:extLst>
  </p:cSld>
  <p:clrMapOvr>
    <a:masterClrMapping/>
  </p:clrMapOvr>
</p:notes>
</file>

<file path=ppt/notesSlides/notesSlide4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AFAAAA2-E82D-4170-A26E-17B7C4EE5BD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4BCE5B1-9BDD-4B64-BCAD-8D87E070FC45}" type="slidenum">
              <a:t>40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61DAF86-7623-431F-71A8-2CABCDAB0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B446F46-D0B6-220E-DC50-390CD8FA7F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87EE89-11EE-5CDA-845C-9A5165A5A7F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EF9FC12-CC00-4DEA-B65F-20AE25BAE628}" type="slidenum">
              <a:t>41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998D82F-E055-3E6B-AC15-B4A47298B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C02AB66-39EE-0835-9109-AEF81F56D5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A1E8452-C5C0-5142-A617-E6BFC4A2A21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588A4A0-AFCC-4595-ABF0-3456AAFC213E}" type="slidenum">
              <a:t>42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08A656C-6AAE-870E-F2CF-1E9435AE8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BB1F4E2-BF77-EEBA-193F-26B1F7F8F9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DE39A71-A3B4-1EB4-6BD7-DAFAB9A5DC1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5A812AD-6EFF-4E8A-AFE9-B84D2A72EADC}" type="slidenum">
              <a:t>43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7C0B630-3F92-AD67-1438-4341D87BF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583E7F3-E124-0337-BFAA-3E2E0B46AC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544394"/>
      </p:ext>
    </p:extLst>
  </p:cSld>
  <p:clrMapOvr>
    <a:masterClrMapping/>
  </p:clrMapOvr>
</p:notes>
</file>

<file path=ppt/notesSlides/notesSlide4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E13F7C4-E7B0-270A-3E1C-2F49F856993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49102AC7-4D0C-4EC9-BFD3-E206C7EC2F5C}" type="slidenum">
              <a:t>44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F889099-06A1-2588-72C5-357FFEAFA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1216AD5-B253-4037-1787-5200ED7C35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E13F7C4-E7B0-270A-3E1C-2F49F856993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49102AC7-4D0C-4EC9-BFD3-E206C7EC2F5C}" type="slidenum">
              <a:t>45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F889099-06A1-2588-72C5-357FFEAFA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1216AD5-B253-4037-1787-5200ED7C35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477406"/>
      </p:ext>
    </p:extLst>
  </p:cSld>
  <p:clrMapOvr>
    <a:masterClrMapping/>
  </p:clrMapOvr>
</p:notes>
</file>

<file path=ppt/notesSlides/notesSlide4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145667"/>
      </p:ext>
    </p:extLst>
  </p:cSld>
  <p:clrMapOvr>
    <a:masterClrMapping/>
  </p:clrMapOvr>
</p:notes>
</file>

<file path=ppt/notesSlides/notesSlide4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743357"/>
      </p:ext>
    </p:extLst>
  </p:cSld>
  <p:clrMapOvr>
    <a:masterClrMapping/>
  </p:clrMapOvr>
</p:notes>
</file>

<file path=ppt/notesSlides/notesSlide4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90948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182CF85-FDA6-2D5C-6497-46F3A53C75C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A7A200C-A7F8-499E-8EDB-E3EA58A0117C}" type="slidenum">
              <a:t>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2D480DA-9A1B-017D-FC11-58285CB85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E8D9B37-C9DA-1BD8-B31B-4BB3014677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79907"/>
      </p:ext>
    </p:extLst>
  </p:cSld>
  <p:clrMapOvr>
    <a:masterClrMapping/>
  </p:clrMapOvr>
</p:notes>
</file>

<file path=ppt/notesSlides/notesSlide5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0611961"/>
      </p:ext>
    </p:extLst>
  </p:cSld>
  <p:clrMapOvr>
    <a:masterClrMapping/>
  </p:clrMapOvr>
</p:notes>
</file>

<file path=ppt/notesSlides/notesSlide5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0132016"/>
      </p:ext>
    </p:extLst>
  </p:cSld>
  <p:clrMapOvr>
    <a:masterClrMapping/>
  </p:clrMapOvr>
</p:notes>
</file>

<file path=ppt/notesSlides/notesSlide5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378018"/>
      </p:ext>
    </p:extLst>
  </p:cSld>
  <p:clrMapOvr>
    <a:masterClrMapping/>
  </p:clrMapOvr>
</p:notes>
</file>

<file path=ppt/notesSlides/notesSlide5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924968"/>
      </p:ext>
    </p:extLst>
  </p:cSld>
  <p:clrMapOvr>
    <a:masterClrMapping/>
  </p:clrMapOvr>
</p:notes>
</file>

<file path=ppt/notesSlides/notesSlide5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564425"/>
      </p:ext>
    </p:extLst>
  </p:cSld>
  <p:clrMapOvr>
    <a:masterClrMapping/>
  </p:clrMapOvr>
</p:notes>
</file>

<file path=ppt/notesSlides/notesSlide5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7751834"/>
      </p:ext>
    </p:extLst>
  </p:cSld>
  <p:clrMapOvr>
    <a:masterClrMapping/>
  </p:clrMapOvr>
</p:notes>
</file>

<file path=ppt/notesSlides/notesSlide5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57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892985"/>
      </p:ext>
    </p:extLst>
  </p:cSld>
  <p:clrMapOvr>
    <a:masterClrMapping/>
  </p:clrMapOvr>
</p:notes>
</file>

<file path=ppt/notesSlides/notesSlide5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58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292980"/>
      </p:ext>
    </p:extLst>
  </p:cSld>
  <p:clrMapOvr>
    <a:masterClrMapping/>
  </p:clrMapOvr>
</p:notes>
</file>

<file path=ppt/notesSlides/notesSlide5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59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599753"/>
      </p:ext>
    </p:extLst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182CF85-FDA6-2D5C-6497-46F3A53C75C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A7A200C-A7F8-499E-8EDB-E3EA58A0117C}" type="slidenum">
              <a:t>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2D480DA-9A1B-017D-FC11-58285CB85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E8D9B37-C9DA-1BD8-B31B-4BB3014677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86314"/>
      </p:ext>
    </p:extLst>
  </p:cSld>
  <p:clrMapOvr>
    <a:masterClrMapping/>
  </p:clrMapOvr>
</p:notes>
</file>

<file path=ppt/notesSlides/notesSlide6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60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26910"/>
      </p:ext>
    </p:extLst>
  </p:cSld>
  <p:clrMapOvr>
    <a:masterClrMapping/>
  </p:clrMapOvr>
</p:notes>
</file>

<file path=ppt/notesSlides/notesSlide6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61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928307"/>
      </p:ext>
    </p:extLst>
  </p:cSld>
  <p:clrMapOvr>
    <a:masterClrMapping/>
  </p:clrMapOvr>
</p:notes>
</file>

<file path=ppt/notesSlides/notesSlide6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62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8811633"/>
      </p:ext>
    </p:extLst>
  </p:cSld>
  <p:clrMapOvr>
    <a:masterClrMapping/>
  </p:clrMapOvr>
</p:notes>
</file>

<file path=ppt/notesSlides/notesSlide6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63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974759"/>
      </p:ext>
    </p:extLst>
  </p:cSld>
  <p:clrMapOvr>
    <a:masterClrMapping/>
  </p:clrMapOvr>
</p:notes>
</file>

<file path=ppt/notesSlides/notesSlide6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64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944979"/>
      </p:ext>
    </p:extLst>
  </p:cSld>
  <p:clrMapOvr>
    <a:masterClrMapping/>
  </p:clrMapOvr>
</p:notes>
</file>

<file path=ppt/notesSlides/notesSlide6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65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140283"/>
      </p:ext>
    </p:extLst>
  </p:cSld>
  <p:clrMapOvr>
    <a:masterClrMapping/>
  </p:clrMapOvr>
</p:notes>
</file>

<file path=ppt/notesSlides/notesSlide6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66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867366"/>
      </p:ext>
    </p:extLst>
  </p:cSld>
  <p:clrMapOvr>
    <a:masterClrMapping/>
  </p:clrMapOvr>
</p:notes>
</file>

<file path=ppt/notesSlides/notesSlide6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67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316630"/>
      </p:ext>
    </p:extLst>
  </p:cSld>
  <p:clrMapOvr>
    <a:masterClrMapping/>
  </p:clrMapOvr>
</p:notes>
</file>

<file path=ppt/notesSlides/notesSlide6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68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9241034"/>
      </p:ext>
    </p:extLst>
  </p:cSld>
  <p:clrMapOvr>
    <a:masterClrMapping/>
  </p:clrMapOvr>
</p:notes>
</file>

<file path=ppt/notesSlides/notesSlide6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69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623408"/>
      </p:ext>
    </p:extLst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182CF85-FDA6-2D5C-6497-46F3A53C75C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A7A200C-A7F8-499E-8EDB-E3EA58A0117C}" type="slidenum">
              <a:t>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2D480DA-9A1B-017D-FC11-58285CB85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E8D9B37-C9DA-1BD8-B31B-4BB3014677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368493"/>
      </p:ext>
    </p:extLst>
  </p:cSld>
  <p:clrMapOvr>
    <a:masterClrMapping/>
  </p:clrMapOvr>
</p:notes>
</file>

<file path=ppt/notesSlides/notesSlide7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70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3447317"/>
      </p:ext>
    </p:extLst>
  </p:cSld>
  <p:clrMapOvr>
    <a:masterClrMapping/>
  </p:clrMapOvr>
</p:notes>
</file>

<file path=ppt/notesSlides/notesSlide7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71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883405"/>
      </p:ext>
    </p:extLst>
  </p:cSld>
  <p:clrMapOvr>
    <a:masterClrMapping/>
  </p:clrMapOvr>
</p:notes>
</file>

<file path=ppt/notesSlides/notesSlide7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72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013883"/>
      </p:ext>
    </p:extLst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182CF85-FDA6-2D5C-6497-46F3A53C75C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A7A200C-A7F8-499E-8EDB-E3EA58A0117C}" type="slidenum">
              <a:t>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2D480DA-9A1B-017D-FC11-58285CB85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E8D9B37-C9DA-1BD8-B31B-4BB3014677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3432783"/>
      </p:ext>
    </p:extLst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182CF85-FDA6-2D5C-6497-46F3A53C75C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A7A200C-A7F8-499E-8EDB-E3EA58A0117C}" type="slidenum">
              <a:t>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2D480DA-9A1B-017D-FC11-58285CB85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E8D9B37-C9DA-1BD8-B31B-4BB3014677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2988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53CCDC-9690-9574-07DD-DEE0B035CE0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884" y="1122480"/>
            <a:ext cx="9144000" cy="2387516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04A25E-41C4-2B13-BC36-E1F5CC1449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3884" y="3602159"/>
            <a:ext cx="9144000" cy="1655640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F442CE-10AE-79AD-A772-650F320452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A82EA4-9DE6-4A95-B2C3-6E43A98B94F1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E265B0-47BF-E461-2A28-0DA25891E7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FDBBBA-C533-0F35-1402-E7E0A2F819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3B26ED-DE1E-4D29-A437-5F6387207D8D}" type="slidenum">
              <a:t>‹N°›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9A13F91-29C5-37E3-A1DB-54F546EEB8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484" y="1604515"/>
            <a:ext cx="10972443" cy="3977283"/>
          </a:xfrm>
        </p:spPr>
        <p:txBody>
          <a:bodyPr lIns="0" tIns="0" rIns="0" bIns="0"/>
          <a:lstStyle>
            <a:lvl1pPr hangingPunct="0">
              <a:spcBef>
                <a:spcPts val="1415"/>
              </a:spcBef>
              <a:defRPr sz="3200"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5944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FF304-0D43-8A20-8A42-CAD9076B886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9743D8-8C48-1416-5B3E-D58BAF69F40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475EB7-3E72-5C27-0F37-2AA0ADF4CF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876AC0-054E-4750-8105-C2F133697F9B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412988-8029-9BDD-6741-F172DCD303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29AF69-02E6-082B-584B-C5BE4223A74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F77346-858B-4AB9-A1E6-BD1217B5F3B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591228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93AE974-E8D5-7F92-3C4D-065935489808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57" y="365037"/>
            <a:ext cx="2628717" cy="5811844"/>
          </a:xfrm>
        </p:spPr>
        <p:txBody>
          <a:bodyPr vert="eaVert" anchor="t" anchorCtr="1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E8D34E2-8B6F-808D-7A88-5336332E84C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084" y="365037"/>
            <a:ext cx="7734242" cy="581184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D51636-B03F-59F8-A71C-0F253837E6E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098CB8-EE85-4ED1-AFB3-5BA9DDA06AC4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4844D5-2217-04D7-2D67-92DE96D890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96DE17-A43E-D2F4-1755-35130C3501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A1F03-C158-4595-8413-6FB414FB2F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388202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545F1A-5407-BB75-4203-47C459F52A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709FF1-D8D8-0545-4A50-AED56810A3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4" y="1825563"/>
            <a:ext cx="10515600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E82415-D60E-EB75-7611-8CEDF34D04C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C9F20B-6A5A-4196-9082-B687BCCFFB3F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F2F14A-4FA0-D52F-20A1-42C2BE7AE2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31A1CF-387C-DB5A-E457-4B74A9706D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827FB4-A961-4DCA-9739-BB671043E397}" type="slidenum">
              <a:t>‹N°›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DE5918B-3A10-A8A1-2DF8-2AAB321386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484" y="1604515"/>
            <a:ext cx="10972443" cy="3977283"/>
          </a:xfrm>
        </p:spPr>
        <p:txBody>
          <a:bodyPr lIns="0" tIns="0" rIns="0" bIns="0"/>
          <a:lstStyle>
            <a:lvl1pPr hangingPunct="0">
              <a:spcBef>
                <a:spcPts val="1415"/>
              </a:spcBef>
              <a:defRPr sz="3200"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2149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62F31-DD17-4062-225C-659B2CAD8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957" y="1709644"/>
            <a:ext cx="10515600" cy="2852644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91378B-1F5C-DDA7-8A73-8A8F341B36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957" y="4589638"/>
            <a:ext cx="10515600" cy="1500118"/>
          </a:xfrm>
        </p:spPr>
        <p:txBody>
          <a:bodyPr/>
          <a:lstStyle>
            <a:lvl1pPr marL="0" indent="0"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57BAF3-8B8D-D30E-0B94-DABED2AE17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B18D97-06AC-4AA4-871F-AA43AC01F668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7EF054-3C2D-BE9A-BA19-3E88828E626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165145-8050-C84C-80DE-70AB1FF3FFD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11F0AD-B3C6-4017-9545-E6488DBE9D3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869039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C381D-BDF0-7A6F-EF60-A3507398877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8C75F4-A6D2-39D5-2128-4305C95164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4" y="1825563"/>
            <a:ext cx="5181484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7D3F6B-BF9B-2530-12B7-6D84B87F34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72200" y="1825563"/>
            <a:ext cx="5181484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DD9391-44CC-8DF1-6CA5-2B4063C0045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290F3C-E179-4F14-8330-6D032D561D13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41C07AB-A916-03D8-2B02-691933E634C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194C98-9C35-D961-6955-7A5093467BD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7FD59B-7F42-4036-8546-1A33A077D37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8721047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538E7-FD85-0C52-BDC1-B106886DD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365037"/>
            <a:ext cx="10515600" cy="13255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852B7E-DC5F-1E67-A7E9-AF6065631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876" y="1681197"/>
            <a:ext cx="5157718" cy="824038"/>
          </a:xfrm>
        </p:spPr>
        <p:txBody>
          <a:bodyPr anchor="b"/>
          <a:lstStyle>
            <a:lvl1pPr marL="0" indent="0"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0460F0-DD33-CCB6-5647-4CB55E23F5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9876" y="2505236"/>
            <a:ext cx="5157718" cy="3684602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AC140C1-6F95-231C-2590-3F71A929EF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97"/>
            <a:ext cx="5183276" cy="824038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6CBD5B9-6CC4-0B60-77D8-9EF04EEC93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72200" y="2505236"/>
            <a:ext cx="5183276" cy="3684602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A624489-E811-0D71-1847-7F9F31531E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237CD7-CB7D-4369-BD43-5371D80DE895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E99C9CC-6876-4199-6227-5C9E4A99E8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877633B-F49E-CB37-20BB-7F791B606D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854672-E1EE-4E6E-A9DE-52EBAA20B6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502612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EF52B8-9E48-7412-00BC-657EE520243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DEF4F6-1EE4-D006-304B-BED27962209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1C8D00-50D4-4075-96DC-9C567842F9D9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72952B-F566-DD9B-0503-C78B7CB257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AAA356-BC3E-BF9C-FF91-CA214F2D78D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315549-2FFF-4ADC-A1AD-C6D7976A3BD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9233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AC5D9F8-7A74-0465-FD4E-822088A31F5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C61237-7D4C-4F99-B05A-994B36DBAA8D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64C6815-F320-59B2-9397-62A81C276E4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36E17-6AB5-3DED-2D1B-23C48DBF68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7291D5-3E39-421E-B114-76A123BB877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569281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768DD-7A8A-E7FC-0B25-73A265777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457200"/>
            <a:ext cx="3932276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4FF9A3-B5EE-2004-B636-BA0EC782E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83276" y="987478"/>
            <a:ext cx="6172200" cy="487367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32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75BEABC-DFB6-2C14-4740-C0D3BC1C2A4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876" y="2057400"/>
            <a:ext cx="3932276" cy="3811676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AE490E-F60D-2FC8-1C69-2A583C5E27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7AEB41-F03C-48FB-B944-B90479FB718B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30BB9F-24C1-91CE-B610-8ABA1A49AD3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5E03D8-951A-638C-3DD2-B33F53E688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2B9FC2-8565-4913-B327-56010279F9F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768190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6232E-8077-D47A-9F0C-4323929F0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457200"/>
            <a:ext cx="3932276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BCF8D20-A6E8-B436-44D5-44A3AEB4CB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83276" y="987478"/>
            <a:ext cx="6172200" cy="4873678"/>
          </a:xfrm>
        </p:spPr>
        <p:txBody>
          <a:bodyPr anchor="t" anchorCtr="1"/>
          <a:lstStyle>
            <a:lvl1pPr algn="ctr" hangingPunct="0">
              <a:defRPr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D765B0F-6CA4-5FB7-3C37-187045EF96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876" y="2057400"/>
            <a:ext cx="3932276" cy="3811676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A78ABD-48B6-A782-155D-F2F4845901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2B1719-FBB9-48F1-AC0C-A1D66E0A30CB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28D711-78EF-0C4D-E471-CA21FB3893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A6ACEF-2898-9A62-C26A-806A25AA0B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1855DD-F0AF-4D5C-9638-C681FDCD9E8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55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04AB162-BF8A-A5EC-37FB-DCA331A0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084" y="365037"/>
            <a:ext cx="10515600" cy="13255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AC964E-705F-DEED-3BC0-848A8686BC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084" y="1825563"/>
            <a:ext cx="10515600" cy="43513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09BE3E-6731-1210-89D1-B8301991166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084" y="6356515"/>
            <a:ext cx="27432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  <a:ea typeface="Segoe UI" pitchFamily="2"/>
                <a:cs typeface="Tahoma" pitchFamily="2"/>
              </a:defRPr>
            </a:lvl1pPr>
          </a:lstStyle>
          <a:p>
            <a:pPr lvl="0"/>
            <a:fld id="{72F60691-177F-4588-BDF3-4CCD014E920F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1FAC89-3FC5-729C-E69F-48F3514A263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475" y="6356515"/>
            <a:ext cx="41148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B86BDA-F39A-FD12-1729-68D69F61DCB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484" y="6356515"/>
            <a:ext cx="27432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  <a:ea typeface="Segoe UI" pitchFamily="2"/>
                <a:cs typeface="Tahoma" pitchFamily="2"/>
              </a:defRPr>
            </a:lvl1pPr>
          </a:lstStyle>
          <a:p>
            <a:pPr lvl="0"/>
            <a:fld id="{86C38905-9C78-4059-B3D0-578DA8AF0253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%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 Light" pitchFamily="18"/>
          <a:ea typeface="Microsoft YaHei" pitchFamily="2"/>
          <a:cs typeface="Arial Unicode MS" pitchFamily="2"/>
        </a:defRPr>
      </a:lvl1pPr>
    </p:titleStyle>
    <p:bodyStyle>
      <a:lvl1pPr marL="228600" marR="0" lvl="0" indent="-228600" algn="l" defTabSz="914400" rtl="0" fontAlgn="auto" hangingPunct="1">
        <a:lnSpc>
          <a:spcPct val="90%"/>
        </a:lnSpc>
        <a:spcBef>
          <a:spcPts val="1000"/>
        </a:spcBef>
        <a:spcAft>
          <a:spcPts val="0"/>
        </a:spcAft>
        <a:buSzPct val="45%"/>
        <a:buFont typeface="StarSymbol"/>
        <a:buChar char="●"/>
        <a:tabLst/>
        <a:defRPr lang="fr-FR" sz="2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1pPr>
      <a:lvl2pPr marL="685800" marR="0" lvl="1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75%"/>
        <a:buFont typeface="StarSymbol"/>
        <a:buChar char="–"/>
        <a:tabLst/>
        <a:defRPr lang="fr-FR" sz="24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2pPr>
      <a:lvl3pPr marL="1143000" marR="0" lvl="2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45%"/>
        <a:buFont typeface="StarSymbol"/>
        <a:buChar char="●"/>
        <a:tabLst/>
        <a:defRPr lang="fr-FR" sz="20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3pPr>
      <a:lvl4pPr marL="1600200" marR="0" lvl="3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75%"/>
        <a:buFont typeface="StarSymbol"/>
        <a:buChar char="–"/>
        <a:tabLst/>
        <a:defRPr lang="fr-FR" sz="1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4pPr>
      <a:lvl5pPr marL="2057400" marR="0" lvl="4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45%"/>
        <a:buFont typeface="StarSymbol"/>
        <a:buChar char="●"/>
        <a:tabLst/>
        <a:defRPr lang="fr-FR" sz="1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Relationship Id="rId4" Type="http://purl.oclc.org/ooxml/officeDocument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0.xml"/><Relationship Id="rId1" Type="http://purl.oclc.org/ooxml/officeDocument/relationships/slideLayout" Target="../slideLayouts/slideLayout2.xml"/><Relationship Id="rId5" Type="http://purl.oclc.org/ooxml/officeDocument/relationships/image" Target="../media/image1.png"/><Relationship Id="rId4" Type="http://purl.oclc.org/ooxml/officeDocument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1.xml"/><Relationship Id="rId1" Type="http://purl.oclc.org/ooxml/officeDocument/relationships/slideLayout" Target="../slideLayouts/slideLayout2.xml"/><Relationship Id="rId5" Type="http://purl.oclc.org/ooxml/officeDocument/relationships/image" Target="../media/image1.png"/><Relationship Id="rId4" Type="http://purl.oclc.org/ooxml/officeDocument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2.xml"/><Relationship Id="rId1" Type="http://purl.oclc.org/ooxml/officeDocument/relationships/slideLayout" Target="../slideLayouts/slideLayout2.xml"/><Relationship Id="rId5" Type="http://purl.oclc.org/ooxml/officeDocument/relationships/image" Target="../media/image5.jpg"/><Relationship Id="rId4" Type="http://purl.oclc.org/ooxml/officeDocument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7" Type="http://purl.oclc.org/ooxml/officeDocument/relationships/image" Target="../media/image1.png"/><Relationship Id="rId2" Type="http://purl.oclc.org/ooxml/officeDocument/relationships/notesSlide" Target="../notesSlides/notesSlide13.xml"/><Relationship Id="rId1" Type="http://purl.oclc.org/ooxml/officeDocument/relationships/slideLayout" Target="../slideLayouts/slideLayout2.xml"/><Relationship Id="rId6" Type="http://purl.oclc.org/ooxml/officeDocument/relationships/image" Target="../media/image8.jpg"/><Relationship Id="rId5" Type="http://purl.oclc.org/ooxml/officeDocument/relationships/image" Target="../media/image7.png"/><Relationship Id="rId4" Type="http://purl.oclc.org/ooxml/officeDocument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4.xml"/><Relationship Id="rId1" Type="http://purl.oclc.org/ooxml/officeDocument/relationships/slideLayout" Target="../slideLayouts/slideLayout2.xml"/><Relationship Id="rId5" Type="http://purl.oclc.org/ooxml/officeDocument/relationships/image" Target="../media/image9.png"/><Relationship Id="rId4" Type="http://purl.oclc.org/ooxml/officeDocument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5.xml"/><Relationship Id="rId1" Type="http://purl.oclc.org/ooxml/officeDocument/relationships/slideLayout" Target="../slideLayouts/slideLayout2.xml"/><Relationship Id="rId6" Type="http://purl.oclc.org/ooxml/officeDocument/relationships/image" Target="../media/image11.png"/><Relationship Id="rId5" Type="http://purl.oclc.org/ooxml/officeDocument/relationships/image" Target="../media/image10.png"/><Relationship Id="rId4" Type="http://purl.oclc.org/ooxml/officeDocument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6.xml"/><Relationship Id="rId1" Type="http://purl.oclc.org/ooxml/officeDocument/relationships/slideLayout" Target="../slideLayouts/slideLayout2.xml"/><Relationship Id="rId5" Type="http://purl.oclc.org/ooxml/officeDocument/relationships/image" Target="../media/image12.jpg"/><Relationship Id="rId4" Type="http://purl.oclc.org/ooxml/officeDocument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7.xml"/><Relationship Id="rId1" Type="http://purl.oclc.org/ooxml/officeDocument/relationships/slideLayout" Target="../slideLayouts/slideLayout2.xml"/><Relationship Id="rId6" Type="http://purl.oclc.org/ooxml/officeDocument/relationships/image" Target="../media/image14.jpg"/><Relationship Id="rId5" Type="http://purl.oclc.org/ooxml/officeDocument/relationships/image" Target="../media/image13.png"/><Relationship Id="rId4" Type="http://purl.oclc.org/ooxml/officeDocument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8.xml"/><Relationship Id="rId1" Type="http://purl.oclc.org/ooxml/officeDocument/relationships/slideLayout" Target="../slideLayouts/slideLayout2.xml"/><Relationship Id="rId5" Type="http://purl.oclc.org/ooxml/officeDocument/relationships/image" Target="../media/image15.png"/><Relationship Id="rId4" Type="http://purl.oclc.org/ooxml/officeDocument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9.xml"/><Relationship Id="rId1" Type="http://purl.oclc.org/ooxml/officeDocument/relationships/slideLayout" Target="../slideLayouts/slideLayout2.xml"/><Relationship Id="rId5" Type="http://purl.oclc.org/ooxml/officeDocument/relationships/image" Target="../media/image16.png"/><Relationship Id="rId4" Type="http://purl.oclc.org/ooxml/officeDocument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0.xml"/><Relationship Id="rId1" Type="http://purl.oclc.org/ooxml/officeDocument/relationships/slideLayout" Target="../slideLayouts/slideLayout2.xml"/><Relationship Id="rId5" Type="http://purl.oclc.org/ooxml/officeDocument/relationships/image" Target="../media/image17.png"/><Relationship Id="rId4" Type="http://purl.oclc.org/ooxml/officeDocument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1.xml"/><Relationship Id="rId1" Type="http://purl.oclc.org/ooxml/officeDocument/relationships/slideLayout" Target="../slideLayouts/slideLayout2.xml"/><Relationship Id="rId5" Type="http://purl.oclc.org/ooxml/officeDocument/relationships/image" Target="../media/image18.png"/><Relationship Id="rId4" Type="http://purl.oclc.org/ooxml/officeDocument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2.xml"/><Relationship Id="rId1" Type="http://purl.oclc.org/ooxml/officeDocument/relationships/slideLayout" Target="../slideLayouts/slideLayout2.xml"/><Relationship Id="rId5" Type="http://purl.oclc.org/ooxml/officeDocument/relationships/image" Target="../media/image19.jpg"/><Relationship Id="rId4" Type="http://purl.oclc.org/ooxml/officeDocument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3.xml"/><Relationship Id="rId1" Type="http://purl.oclc.org/ooxml/officeDocument/relationships/slideLayout" Target="../slideLayouts/slideLayout2.xml"/><Relationship Id="rId5" Type="http://purl.oclc.org/ooxml/officeDocument/relationships/image" Target="../media/image20.png"/><Relationship Id="rId4" Type="http://purl.oclc.org/ooxml/officeDocument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4.xml"/><Relationship Id="rId1" Type="http://purl.oclc.org/ooxml/officeDocument/relationships/slideLayout" Target="../slideLayouts/slideLayout2.xml"/><Relationship Id="rId5" Type="http://purl.oclc.org/ooxml/officeDocument/relationships/image" Target="../media/image21.jpg"/><Relationship Id="rId4" Type="http://purl.oclc.org/ooxml/officeDocument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5.xml"/><Relationship Id="rId1" Type="http://purl.oclc.org/ooxml/officeDocument/relationships/slideLayout" Target="../slideLayouts/slideLayout2.xml"/><Relationship Id="rId5" Type="http://purl.oclc.org/ooxml/officeDocument/relationships/image" Target="../media/image22.png"/><Relationship Id="rId4" Type="http://purl.oclc.org/ooxml/officeDocument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6.xml"/><Relationship Id="rId1" Type="http://purl.oclc.org/ooxml/officeDocument/relationships/slideLayout" Target="../slideLayouts/slideLayout2.xml"/><Relationship Id="rId5" Type="http://purl.oclc.org/ooxml/officeDocument/relationships/image" Target="../media/image23.png"/><Relationship Id="rId4" Type="http://purl.oclc.org/ooxml/officeDocument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7.xml"/><Relationship Id="rId1" Type="http://purl.oclc.org/ooxml/officeDocument/relationships/slideLayout" Target="../slideLayouts/slideLayout2.xml"/><Relationship Id="rId5" Type="http://purl.oclc.org/ooxml/officeDocument/relationships/image" Target="../media/image24.png"/><Relationship Id="rId4" Type="http://purl.oclc.org/ooxml/officeDocument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8.xml"/><Relationship Id="rId1" Type="http://purl.oclc.org/ooxml/officeDocument/relationships/slideLayout" Target="../slideLayouts/slideLayout2.xml"/><Relationship Id="rId5" Type="http://purl.oclc.org/ooxml/officeDocument/relationships/image" Target="../media/image25.png"/><Relationship Id="rId4" Type="http://purl.oclc.org/ooxml/officeDocument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9.xml"/><Relationship Id="rId1" Type="http://purl.oclc.org/ooxml/officeDocument/relationships/slideLayout" Target="../slideLayouts/slideLayout2.xml"/><Relationship Id="rId5" Type="http://purl.oclc.org/ooxml/officeDocument/relationships/image" Target="../media/image26.png"/><Relationship Id="rId4" Type="http://purl.oclc.org/ooxml/officeDocument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0.xml"/><Relationship Id="rId1" Type="http://purl.oclc.org/ooxml/officeDocument/relationships/slideLayout" Target="../slideLayouts/slideLayout2.xml"/><Relationship Id="rId5" Type="http://purl.oclc.org/ooxml/officeDocument/relationships/image" Target="../media/image7.png"/><Relationship Id="rId4" Type="http://purl.oclc.org/ooxml/officeDocument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1.xml"/><Relationship Id="rId1" Type="http://purl.oclc.org/ooxml/officeDocument/relationships/slideLayout" Target="../slideLayouts/slideLayout2.xml"/><Relationship Id="rId6" Type="http://purl.oclc.org/ooxml/officeDocument/relationships/image" Target="../media/image28.png"/><Relationship Id="rId5" Type="http://purl.oclc.org/ooxml/officeDocument/relationships/image" Target="../media/image27.png"/><Relationship Id="rId4" Type="http://purl.oclc.org/ooxml/officeDocument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2.xml"/><Relationship Id="rId1" Type="http://purl.oclc.org/ooxml/officeDocument/relationships/slideLayout" Target="../slideLayouts/slideLayout2.xml"/><Relationship Id="rId5" Type="http://purl.oclc.org/ooxml/officeDocument/relationships/image" Target="../media/image29.png"/><Relationship Id="rId4" Type="http://purl.oclc.org/ooxml/officeDocument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3.xml"/><Relationship Id="rId1" Type="http://purl.oclc.org/ooxml/officeDocument/relationships/slideLayout" Target="../slideLayouts/slideLayout2.xml"/><Relationship Id="rId5" Type="http://purl.oclc.org/ooxml/officeDocument/relationships/image" Target="../media/image30.png"/><Relationship Id="rId4" Type="http://purl.oclc.org/ooxml/officeDocument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4.xml"/><Relationship Id="rId1" Type="http://purl.oclc.org/ooxml/officeDocument/relationships/slideLayout" Target="../slideLayouts/slideLayout2.xml"/><Relationship Id="rId6" Type="http://purl.oclc.org/ooxml/officeDocument/relationships/image" Target="../media/image32.png"/><Relationship Id="rId5" Type="http://purl.oclc.org/ooxml/officeDocument/relationships/image" Target="../media/image31.png"/><Relationship Id="rId4" Type="http://purl.oclc.org/ooxml/officeDocument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5.xml"/><Relationship Id="rId1" Type="http://purl.oclc.org/ooxml/officeDocument/relationships/slideLayout" Target="../slideLayouts/slideLayout2.xml"/><Relationship Id="rId6" Type="http://purl.oclc.org/ooxml/officeDocument/relationships/image" Target="../media/image34.png"/><Relationship Id="rId5" Type="http://purl.oclc.org/ooxml/officeDocument/relationships/image" Target="../media/image33.png"/><Relationship Id="rId4" Type="http://purl.oclc.org/ooxml/officeDocument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6.xml"/><Relationship Id="rId1" Type="http://purl.oclc.org/ooxml/officeDocument/relationships/slideLayout" Target="../slideLayouts/slideLayout2.xml"/><Relationship Id="rId6" Type="http://purl.oclc.org/ooxml/officeDocument/relationships/image" Target="../media/image36.png"/><Relationship Id="rId5" Type="http://purl.oclc.org/ooxml/officeDocument/relationships/image" Target="../media/image35.png"/><Relationship Id="rId4" Type="http://purl.oclc.org/ooxml/officeDocument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7.xml"/><Relationship Id="rId1" Type="http://purl.oclc.org/ooxml/officeDocument/relationships/slideLayout" Target="../slideLayouts/slideLayout2.xml"/><Relationship Id="rId6" Type="http://purl.oclc.org/ooxml/officeDocument/relationships/image" Target="../media/image38.png"/><Relationship Id="rId5" Type="http://purl.oclc.org/ooxml/officeDocument/relationships/image" Target="../media/image37.png"/><Relationship Id="rId4" Type="http://purl.oclc.org/ooxml/officeDocument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8.xml"/><Relationship Id="rId1" Type="http://purl.oclc.org/ooxml/officeDocument/relationships/slideLayout" Target="../slideLayouts/slideLayout2.xml"/><Relationship Id="rId6" Type="http://purl.oclc.org/ooxml/officeDocument/relationships/image" Target="../media/image40.png"/><Relationship Id="rId5" Type="http://purl.oclc.org/ooxml/officeDocument/relationships/image" Target="../media/image39.png"/><Relationship Id="rId4" Type="http://purl.oclc.org/ooxml/officeDocument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9.xml"/><Relationship Id="rId1" Type="http://purl.oclc.org/ooxml/officeDocument/relationships/slideLayout" Target="../slideLayouts/slideLayout2.xml"/><Relationship Id="rId5" Type="http://purl.oclc.org/ooxml/officeDocument/relationships/image" Target="../media/image41.png"/><Relationship Id="rId4" Type="http://purl.oclc.org/ooxml/officeDocument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0.xml"/><Relationship Id="rId1" Type="http://purl.oclc.org/ooxml/officeDocument/relationships/slideLayout" Target="../slideLayouts/slideLayout2.xml"/><Relationship Id="rId5" Type="http://purl.oclc.org/ooxml/officeDocument/relationships/image" Target="../media/image42.png"/><Relationship Id="rId4" Type="http://purl.oclc.org/ooxml/officeDocument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1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2.xml"/><Relationship Id="rId1" Type="http://purl.oclc.org/ooxml/officeDocument/relationships/slideLayout" Target="../slideLayouts/slideLayout2.xml"/><Relationship Id="rId6" Type="http://purl.oclc.org/ooxml/officeDocument/relationships/image" Target="../media/image28.png"/><Relationship Id="rId5" Type="http://purl.oclc.org/ooxml/officeDocument/relationships/image" Target="../media/image27.png"/><Relationship Id="rId4" Type="http://purl.oclc.org/ooxml/officeDocument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3.xml"/><Relationship Id="rId1" Type="http://purl.oclc.org/ooxml/officeDocument/relationships/slideLayout" Target="../slideLayouts/slideLayout2.xml"/><Relationship Id="rId6" Type="http://purl.oclc.org/ooxml/officeDocument/relationships/image" Target="../media/image44.png"/><Relationship Id="rId5" Type="http://purl.oclc.org/ooxml/officeDocument/relationships/image" Target="../media/image43.png"/><Relationship Id="rId4" Type="http://purl.oclc.org/ooxml/officeDocument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4.xml"/><Relationship Id="rId1" Type="http://purl.oclc.org/ooxml/officeDocument/relationships/slideLayout" Target="../slideLayouts/slideLayout2.xml"/><Relationship Id="rId5" Type="http://purl.oclc.org/ooxml/officeDocument/relationships/image" Target="../media/image45.png"/><Relationship Id="rId4" Type="http://purl.oclc.org/ooxml/officeDocument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5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6.xml"/><Relationship Id="rId1" Type="http://purl.oclc.org/ooxml/officeDocument/relationships/slideLayout" Target="../slideLayouts/slideLayout2.xml"/><Relationship Id="rId6" Type="http://purl.oclc.org/ooxml/officeDocument/relationships/image" Target="../media/image47.png"/><Relationship Id="rId5" Type="http://purl.oclc.org/ooxml/officeDocument/relationships/image" Target="../media/image46.png"/><Relationship Id="rId4" Type="http://purl.oclc.org/ooxml/officeDocument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7.xml"/><Relationship Id="rId1" Type="http://purl.oclc.org/ooxml/officeDocument/relationships/slideLayout" Target="../slideLayouts/slideLayout2.xml"/><Relationship Id="rId6" Type="http://purl.oclc.org/ooxml/officeDocument/relationships/image" Target="../media/image49.png"/><Relationship Id="rId5" Type="http://purl.oclc.org/ooxml/officeDocument/relationships/image" Target="../media/image48.png"/><Relationship Id="rId4" Type="http://purl.oclc.org/ooxml/officeDocument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8.xml"/><Relationship Id="rId1" Type="http://purl.oclc.org/ooxml/officeDocument/relationships/slideLayout" Target="../slideLayouts/slideLayout2.xml"/><Relationship Id="rId6" Type="http://purl.oclc.org/ooxml/officeDocument/relationships/image" Target="../media/image51.png"/><Relationship Id="rId5" Type="http://purl.oclc.org/ooxml/officeDocument/relationships/image" Target="../media/image50.png"/><Relationship Id="rId4" Type="http://purl.oclc.org/ooxml/officeDocument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9.xml"/><Relationship Id="rId1" Type="http://purl.oclc.org/ooxml/officeDocument/relationships/slideLayout" Target="../slideLayouts/slideLayout2.xml"/><Relationship Id="rId6" Type="http://purl.oclc.org/ooxml/officeDocument/relationships/image" Target="../media/image53.png"/><Relationship Id="rId5" Type="http://purl.oclc.org/ooxml/officeDocument/relationships/image" Target="../media/image52.png"/><Relationship Id="rId4" Type="http://purl.oclc.org/ooxml/officeDocument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0.xml"/><Relationship Id="rId1" Type="http://purl.oclc.org/ooxml/officeDocument/relationships/slideLayout" Target="../slideLayouts/slideLayout2.xml"/><Relationship Id="rId5" Type="http://purl.oclc.org/ooxml/officeDocument/relationships/image" Target="../media/image29.png"/><Relationship Id="rId4" Type="http://purl.oclc.org/ooxml/officeDocument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1.xml"/><Relationship Id="rId1" Type="http://purl.oclc.org/ooxml/officeDocument/relationships/slideLayout" Target="../slideLayouts/slideLayout2.xml"/><Relationship Id="rId6" Type="http://purl.oclc.org/ooxml/officeDocument/relationships/image" Target="../media/image55.png"/><Relationship Id="rId5" Type="http://purl.oclc.org/ooxml/officeDocument/relationships/image" Target="../media/image54.png"/><Relationship Id="rId4" Type="http://purl.oclc.org/ooxml/officeDocument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2.xml"/><Relationship Id="rId1" Type="http://purl.oclc.org/ooxml/officeDocument/relationships/slideLayout" Target="../slideLayouts/slideLayout2.xml"/><Relationship Id="rId6" Type="http://purl.oclc.org/ooxml/officeDocument/relationships/image" Target="../media/image57.png"/><Relationship Id="rId5" Type="http://purl.oclc.org/ooxml/officeDocument/relationships/image" Target="../media/image56.png"/><Relationship Id="rId4" Type="http://purl.oclc.org/ooxml/officeDocument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3.xml"/><Relationship Id="rId1" Type="http://purl.oclc.org/ooxml/officeDocument/relationships/slideLayout" Target="../slideLayouts/slideLayout2.xml"/><Relationship Id="rId6" Type="http://purl.oclc.org/ooxml/officeDocument/relationships/image" Target="../media/image58.png"/><Relationship Id="rId5" Type="http://purl.oclc.org/ooxml/officeDocument/relationships/image" Target="../media/image54.png"/><Relationship Id="rId4" Type="http://purl.oclc.org/ooxml/officeDocument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4.xml"/><Relationship Id="rId1" Type="http://purl.oclc.org/ooxml/officeDocument/relationships/slideLayout" Target="../slideLayouts/slideLayout2.xml"/><Relationship Id="rId6" Type="http://purl.oclc.org/ooxml/officeDocument/relationships/image" Target="../media/image60.png"/><Relationship Id="rId5" Type="http://purl.oclc.org/ooxml/officeDocument/relationships/image" Target="../media/image59.png"/><Relationship Id="rId4" Type="http://purl.oclc.org/ooxml/officeDocument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5.xml"/><Relationship Id="rId1" Type="http://purl.oclc.org/ooxml/officeDocument/relationships/slideLayout" Target="../slideLayouts/slideLayout2.xml"/><Relationship Id="rId5" Type="http://purl.oclc.org/ooxml/officeDocument/relationships/image" Target="../media/image61.png"/><Relationship Id="rId4" Type="http://purl.oclc.org/ooxml/officeDocument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6.xml"/><Relationship Id="rId1" Type="http://purl.oclc.org/ooxml/officeDocument/relationships/slideLayout" Target="../slideLayouts/slideLayout2.xml"/><Relationship Id="rId5" Type="http://purl.oclc.org/ooxml/officeDocument/relationships/image" Target="../media/image62.png"/><Relationship Id="rId4" Type="http://purl.oclc.org/ooxml/officeDocument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7.xml"/><Relationship Id="rId1" Type="http://purl.oclc.org/ooxml/officeDocument/relationships/slideLayout" Target="../slideLayouts/slideLayout2.xml"/><Relationship Id="rId5" Type="http://purl.oclc.org/ooxml/officeDocument/relationships/image" Target="../media/image63.png"/><Relationship Id="rId4" Type="http://purl.oclc.org/ooxml/officeDocument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8.xml"/><Relationship Id="rId1" Type="http://purl.oclc.org/ooxml/officeDocument/relationships/slideLayout" Target="../slideLayouts/slideLayout2.xml"/><Relationship Id="rId5" Type="http://purl.oclc.org/ooxml/officeDocument/relationships/image" Target="../media/image64.png"/><Relationship Id="rId4" Type="http://purl.oclc.org/ooxml/officeDocument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9.xml"/><Relationship Id="rId1" Type="http://purl.oclc.org/ooxml/officeDocument/relationships/slideLayout" Target="../slideLayouts/slideLayout2.xml"/><Relationship Id="rId5" Type="http://purl.oclc.org/ooxml/officeDocument/relationships/image" Target="../media/image65.png"/><Relationship Id="rId4" Type="http://purl.oclc.org/ooxml/officeDocument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0.xml"/><Relationship Id="rId1" Type="http://purl.oclc.org/ooxml/officeDocument/relationships/slideLayout" Target="../slideLayouts/slideLayout2.xml"/><Relationship Id="rId5" Type="http://purl.oclc.org/ooxml/officeDocument/relationships/image" Target="../media/image66.png"/><Relationship Id="rId4" Type="http://purl.oclc.org/ooxml/officeDocument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1.xml"/><Relationship Id="rId1" Type="http://purl.oclc.org/ooxml/officeDocument/relationships/slideLayout" Target="../slideLayouts/slideLayout2.xml"/><Relationship Id="rId5" Type="http://purl.oclc.org/ooxml/officeDocument/relationships/image" Target="../media/image66.png"/><Relationship Id="rId4" Type="http://purl.oclc.org/ooxml/officeDocument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2.xml"/><Relationship Id="rId1" Type="http://purl.oclc.org/ooxml/officeDocument/relationships/slideLayout" Target="../slideLayouts/slideLayout2.xml"/><Relationship Id="rId5" Type="http://purl.oclc.org/ooxml/officeDocument/relationships/image" Target="../media/image66.png"/><Relationship Id="rId4" Type="http://purl.oclc.org/ooxml/officeDocument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3.xml"/><Relationship Id="rId1" Type="http://purl.oclc.org/ooxml/officeDocument/relationships/slideLayout" Target="../slideLayouts/slideLayout2.xml"/><Relationship Id="rId5" Type="http://purl.oclc.org/ooxml/officeDocument/relationships/image" Target="../media/image66.png"/><Relationship Id="rId4" Type="http://purl.oclc.org/ooxml/officeDocument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4.xml"/><Relationship Id="rId1" Type="http://purl.oclc.org/ooxml/officeDocument/relationships/slideLayout" Target="../slideLayouts/slideLayout2.xml"/><Relationship Id="rId5" Type="http://purl.oclc.org/ooxml/officeDocument/relationships/image" Target="../media/image67.png"/><Relationship Id="rId4" Type="http://purl.oclc.org/ooxml/officeDocument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5.xml"/><Relationship Id="rId1" Type="http://purl.oclc.org/ooxml/officeDocument/relationships/slideLayout" Target="../slideLayouts/slideLayout2.xml"/><Relationship Id="rId5" Type="http://purl.oclc.org/ooxml/officeDocument/relationships/image" Target="../media/image68.png"/><Relationship Id="rId4" Type="http://purl.oclc.org/ooxml/officeDocument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6.xml"/><Relationship Id="rId1" Type="http://purl.oclc.org/ooxml/officeDocument/relationships/slideLayout" Target="../slideLayouts/slideLayout2.xml"/><Relationship Id="rId6" Type="http://purl.oclc.org/ooxml/officeDocument/relationships/image" Target="../media/image70.png"/><Relationship Id="rId5" Type="http://purl.oclc.org/ooxml/officeDocument/relationships/image" Target="../media/image69.png"/><Relationship Id="rId4" Type="http://purl.oclc.org/ooxml/officeDocument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7.xml"/><Relationship Id="rId1" Type="http://purl.oclc.org/ooxml/officeDocument/relationships/slideLayout" Target="../slideLayouts/slideLayout2.xml"/><Relationship Id="rId5" Type="http://purl.oclc.org/ooxml/officeDocument/relationships/image" Target="../media/image71.jpg"/><Relationship Id="rId4" Type="http://purl.oclc.org/ooxml/officeDocument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8.xml"/><Relationship Id="rId1" Type="http://purl.oclc.org/ooxml/officeDocument/relationships/slideLayout" Target="../slideLayouts/slideLayout2.xml"/><Relationship Id="rId5" Type="http://purl.oclc.org/ooxml/officeDocument/relationships/image" Target="../media/image45.png"/><Relationship Id="rId4" Type="http://purl.oclc.org/ooxml/officeDocument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9.xml"/><Relationship Id="rId1" Type="http://purl.oclc.org/ooxml/officeDocument/relationships/slideLayout" Target="../slideLayouts/slideLayout2.xml"/><Relationship Id="rId5" Type="http://purl.oclc.org/ooxml/officeDocument/relationships/image" Target="../media/image72.png"/><Relationship Id="rId4" Type="http://purl.oclc.org/ooxml/officeDocument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7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70.xml"/><Relationship Id="rId1" Type="http://purl.oclc.org/ooxml/officeDocument/relationships/slideLayout" Target="../slideLayouts/slideLayout2.xml"/><Relationship Id="rId5" Type="http://purl.oclc.org/ooxml/officeDocument/relationships/image" Target="../media/image73.png"/><Relationship Id="rId4" Type="http://purl.oclc.org/ooxml/officeDocument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71.xml"/><Relationship Id="rId1" Type="http://purl.oclc.org/ooxml/officeDocument/relationships/slideLayout" Target="../slideLayouts/slideLayout2.xml"/><Relationship Id="rId5" Type="http://purl.oclc.org/ooxml/officeDocument/relationships/image" Target="../media/image74.png"/><Relationship Id="rId4" Type="http://purl.oclc.org/ooxml/officeDocument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72.xml"/><Relationship Id="rId1" Type="http://purl.oclc.org/ooxml/officeDocument/relationships/slideLayout" Target="../slideLayouts/slideLayout2.xml"/><Relationship Id="rId4" Type="http://purl.oclc.org/ooxml/officeDocument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8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9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1B46E50-6926-1963-499A-3B57DE042D91}"/>
              </a:ext>
            </a:extLst>
          </p:cNvPr>
          <p:cNvSpPr/>
          <p:nvPr/>
        </p:nvSpPr>
        <p:spPr>
          <a:xfrm>
            <a:off x="2799362" y="458278"/>
            <a:ext cx="6232678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8E8C0757-8280-F730-4E73-DBE1A9236E69}"/>
              </a:ext>
            </a:extLst>
          </p:cNvPr>
          <p:cNvSpPr/>
          <p:nvPr/>
        </p:nvSpPr>
        <p:spPr>
          <a:xfrm>
            <a:off x="2799362" y="478075"/>
            <a:ext cx="6232678" cy="69371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ORAL DE PRÉSENTATION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A2A4A35-0610-F805-3294-1317CCE9FB6C}"/>
              </a:ext>
            </a:extLst>
          </p:cNvPr>
          <p:cNvSpPr/>
          <p:nvPr/>
        </p:nvSpPr>
        <p:spPr>
          <a:xfrm>
            <a:off x="3583076" y="2022479"/>
            <a:ext cx="4616641" cy="1469157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23B27EB9-925F-20C8-F8BE-A495F9CA4786}"/>
              </a:ext>
            </a:extLst>
          </p:cNvPr>
          <p:cNvSpPr txBox="1"/>
          <p:nvPr/>
        </p:nvSpPr>
        <p:spPr>
          <a:xfrm>
            <a:off x="3641040" y="2273042"/>
            <a:ext cx="4616641" cy="9680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Loïc FABIANO &amp; Flavio TAVERNIER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BTS SIO SLAM 2023 – 2024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Établissement : Lycées Bonaparte, Toulon</a:t>
            </a:r>
          </a:p>
        </p:txBody>
      </p:sp>
      <p:pic>
        <p:nvPicPr>
          <p:cNvPr id="6" name="Image 11">
            <a:extLst>
              <a:ext uri="{FF2B5EF4-FFF2-40B4-BE49-F238E27FC236}">
                <a16:creationId xmlns:a16="http://schemas.microsoft.com/office/drawing/2014/main" id="{825F2C80-62D5-5814-0335-B0D02E82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23" y="4285436"/>
            <a:ext cx="1392475" cy="15260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13">
            <a:extLst>
              <a:ext uri="{FF2B5EF4-FFF2-40B4-BE49-F238E27FC236}">
                <a16:creationId xmlns:a16="http://schemas.microsoft.com/office/drawing/2014/main" id="{B9413AB2-D22F-26A0-13DA-28B375812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95" y="4612681"/>
            <a:ext cx="3444837" cy="8708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C2FFBFF-F01F-B494-AE43-970CE4356F0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33362FE-E00E-7AAF-7390-796E3FD7B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51FEACD1-8E5B-FE2E-ADF6-6A0F92ED35C7}"/>
              </a:ext>
            </a:extLst>
          </p:cNvPr>
          <p:cNvSpPr/>
          <p:nvPr/>
        </p:nvSpPr>
        <p:spPr>
          <a:xfrm>
            <a:off x="5112355" y="1240557"/>
            <a:ext cx="1967395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SUJET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CCBE5C-F7B2-3AAC-8F5C-FF71557085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979996" y="2880003"/>
            <a:ext cx="2429999" cy="16199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1">
            <a:extLst>
              <a:ext uri="{FF2B5EF4-FFF2-40B4-BE49-F238E27FC236}">
                <a16:creationId xmlns:a16="http://schemas.microsoft.com/office/drawing/2014/main" id="{2DDB62C0-5931-FF6F-4109-AAE7B32B21B1}"/>
              </a:ext>
            </a:extLst>
          </p:cNvPr>
          <p:cNvSpPr txBox="1"/>
          <p:nvPr/>
        </p:nvSpPr>
        <p:spPr>
          <a:xfrm>
            <a:off x="4993011" y="3362026"/>
            <a:ext cx="417347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Approfondissement des connaissances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Enrichissement du CV</a:t>
            </a:r>
          </a:p>
        </p:txBody>
      </p:sp>
      <p:pic>
        <p:nvPicPr>
          <p:cNvPr id="7" name="Image 1">
            <a:extLst>
              <a:ext uri="{FF2B5EF4-FFF2-40B4-BE49-F238E27FC236}">
                <a16:creationId xmlns:a16="http://schemas.microsoft.com/office/drawing/2014/main" id="{01D9FD32-0C85-6562-E179-01F73A858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98" y="559082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4F9DC28-EB1B-E47D-D04F-6D49489AEC38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EE17431-92CB-BC95-BE91-9A56A980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A27646C-F555-D009-5310-9ADC6FFF2852}"/>
              </a:ext>
            </a:extLst>
          </p:cNvPr>
          <p:cNvSpPr/>
          <p:nvPr/>
        </p:nvSpPr>
        <p:spPr>
          <a:xfrm>
            <a:off x="3240002" y="1240557"/>
            <a:ext cx="521999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457200" marR="0" lvl="1" indent="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QU’EST-CE QU’EST LA CRYPTOGRAPHIE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E378E5FC-C085-58A4-5413-EA502C033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156" y="2909163"/>
            <a:ext cx="3203280" cy="16016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96C9B18-6B47-B1A9-E718-5DE8635F4288}"/>
              </a:ext>
            </a:extLst>
          </p:cNvPr>
          <p:cNvSpPr txBox="1"/>
          <p:nvPr/>
        </p:nvSpPr>
        <p:spPr>
          <a:xfrm>
            <a:off x="6365879" y="3248634"/>
            <a:ext cx="3273478" cy="923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messages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 de messages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Principes mathématiques</a:t>
            </a:r>
          </a:p>
        </p:txBody>
      </p:sp>
      <p:pic>
        <p:nvPicPr>
          <p:cNvPr id="7" name="Image 3">
            <a:extLst>
              <a:ext uri="{FF2B5EF4-FFF2-40B4-BE49-F238E27FC236}">
                <a16:creationId xmlns:a16="http://schemas.microsoft.com/office/drawing/2014/main" id="{35C9DF4A-42E4-79B0-ECC6-92E00BF08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CAB7C59-3DC0-9EAA-62E0-68FD23253B66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9F3F28E-589E-A17F-A6DA-37FE510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AA878841-D43A-68B5-E0D3-8661309321F6}"/>
              </a:ext>
            </a:extLst>
          </p:cNvPr>
          <p:cNvSpPr/>
          <p:nvPr/>
        </p:nvSpPr>
        <p:spPr>
          <a:xfrm>
            <a:off x="5374084" y="1240557"/>
            <a:ext cx="144395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BABB4064-D28C-9AE6-8D5E-E153C5B96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C12936-B0BC-8AB9-C65B-4CEFEF50423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979996" y="2700003"/>
            <a:ext cx="2700003" cy="270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2">
            <a:extLst>
              <a:ext uri="{FF2B5EF4-FFF2-40B4-BE49-F238E27FC236}">
                <a16:creationId xmlns:a16="http://schemas.microsoft.com/office/drawing/2014/main" id="{7CB959D3-C7B7-7643-7AC3-841AD7AE5979}"/>
              </a:ext>
            </a:extLst>
          </p:cNvPr>
          <p:cNvSpPr txBox="1"/>
          <p:nvPr/>
        </p:nvSpPr>
        <p:spPr>
          <a:xfrm>
            <a:off x="5366522" y="3780001"/>
            <a:ext cx="4173477" cy="6904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3300-3200 av. J.-C.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Leon Battista Alberti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messages de guerre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45C6103-065B-712D-2196-CB2C28F1261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D3CACCF-143E-6EF8-F1D0-BCA729CA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08EEC586-801B-4C49-10DD-AFA8D4EAE946}"/>
              </a:ext>
            </a:extLst>
          </p:cNvPr>
          <p:cNvSpPr/>
          <p:nvPr/>
        </p:nvSpPr>
        <p:spPr>
          <a:xfrm>
            <a:off x="3960723" y="1240557"/>
            <a:ext cx="427032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L’IMPORTANCE DE LA CRYPTOGRAPHIE</a:t>
            </a:r>
          </a:p>
        </p:txBody>
      </p:sp>
      <p:grpSp>
        <p:nvGrpSpPr>
          <p:cNvPr id="5" name="Groupe 10">
            <a:extLst>
              <a:ext uri="{FF2B5EF4-FFF2-40B4-BE49-F238E27FC236}">
                <a16:creationId xmlns:a16="http://schemas.microsoft.com/office/drawing/2014/main" id="{8D78CB02-D217-312D-15D2-CDAEE172A3FB}"/>
              </a:ext>
            </a:extLst>
          </p:cNvPr>
          <p:cNvGrpSpPr/>
          <p:nvPr/>
        </p:nvGrpSpPr>
        <p:grpSpPr>
          <a:xfrm>
            <a:off x="2645999" y="2720879"/>
            <a:ext cx="2418121" cy="2182263"/>
            <a:chOff x="2645999" y="2720879"/>
            <a:chExt cx="2418121" cy="2182263"/>
          </a:xfrm>
        </p:grpSpPr>
        <p:pic>
          <p:nvPicPr>
            <p:cNvPr id="6" name="Image 7">
              <a:extLst>
                <a:ext uri="{FF2B5EF4-FFF2-40B4-BE49-F238E27FC236}">
                  <a16:creationId xmlns:a16="http://schemas.microsoft.com/office/drawing/2014/main" id="{11099E6D-745A-4D81-ED61-DAA18064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5999" y="2720879"/>
              <a:ext cx="2418121" cy="2094122"/>
            </a:xfrm>
            <a:prstGeom prst="rect">
              <a:avLst/>
            </a:prstGeom>
            <a:solidFill>
              <a:srgbClr val="4472C4"/>
            </a:solidFill>
            <a:ln cap="flat">
              <a:noFill/>
            </a:ln>
          </p:spPr>
        </p:pic>
        <p:pic>
          <p:nvPicPr>
            <p:cNvPr id="7" name="Image 2">
              <a:extLst>
                <a:ext uri="{FF2B5EF4-FFF2-40B4-BE49-F238E27FC236}">
                  <a16:creationId xmlns:a16="http://schemas.microsoft.com/office/drawing/2014/main" id="{285641FB-691E-DA8D-DDD7-E411C3EE7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17587">
              <a:off x="3943431" y="4305546"/>
              <a:ext cx="1046155" cy="597596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8" name="Image 9">
            <a:extLst>
              <a:ext uri="{FF2B5EF4-FFF2-40B4-BE49-F238E27FC236}">
                <a16:creationId xmlns:a16="http://schemas.microsoft.com/office/drawing/2014/main" id="{A48B69AB-D007-C632-B5FB-0BAAAE2B6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600" y="2920319"/>
            <a:ext cx="2675516" cy="17834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 4">
            <a:extLst>
              <a:ext uri="{FF2B5EF4-FFF2-40B4-BE49-F238E27FC236}">
                <a16:creationId xmlns:a16="http://schemas.microsoft.com/office/drawing/2014/main" id="{8B20788B-FBA4-5F22-1D73-C2C4120F2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7E829A5-578E-D417-0C4A-487D4E8FC6CB}"/>
              </a:ext>
            </a:extLst>
          </p:cNvPr>
          <p:cNvSpPr txBox="1"/>
          <p:nvPr/>
        </p:nvSpPr>
        <p:spPr>
          <a:xfrm>
            <a:off x="2495629" y="4970533"/>
            <a:ext cx="2568491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Caesar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D747AFC-63B6-30CD-5C21-C94E4EA0ED29}"/>
              </a:ext>
            </a:extLst>
          </p:cNvPr>
          <p:cNvSpPr txBox="1"/>
          <p:nvPr/>
        </p:nvSpPr>
        <p:spPr>
          <a:xfrm>
            <a:off x="7610734" y="4970532"/>
            <a:ext cx="1195247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Enigma</a:t>
            </a:r>
          </a:p>
        </p:txBody>
      </p:sp>
    </p:spTree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45C6103-065B-712D-2196-CB2C28F1261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D3CACCF-143E-6EF8-F1D0-BCA729CA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08EEC586-801B-4C49-10DD-AFA8D4EAE946}"/>
              </a:ext>
            </a:extLst>
          </p:cNvPr>
          <p:cNvSpPr/>
          <p:nvPr/>
        </p:nvSpPr>
        <p:spPr>
          <a:xfrm>
            <a:off x="3960723" y="1240557"/>
            <a:ext cx="427032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L’IMPORTANCE DE LA CRYPTOGRAPHIE</a:t>
            </a:r>
          </a:p>
        </p:txBody>
      </p:sp>
      <p:pic>
        <p:nvPicPr>
          <p:cNvPr id="9" name="Image 4">
            <a:extLst>
              <a:ext uri="{FF2B5EF4-FFF2-40B4-BE49-F238E27FC236}">
                <a16:creationId xmlns:a16="http://schemas.microsoft.com/office/drawing/2014/main" id="{8B20788B-FBA4-5F22-1D73-C2C4120F2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D491E6-B59F-FF65-8A6F-ED8EF050B5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458" y="2409682"/>
            <a:ext cx="5734850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7734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45C6103-065B-712D-2196-CB2C28F1261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D3CACCF-143E-6EF8-F1D0-BCA729CA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08EEC586-801B-4C49-10DD-AFA8D4EAE946}"/>
              </a:ext>
            </a:extLst>
          </p:cNvPr>
          <p:cNvSpPr/>
          <p:nvPr/>
        </p:nvSpPr>
        <p:spPr>
          <a:xfrm>
            <a:off x="3960723" y="1240557"/>
            <a:ext cx="427032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L’IMPORTANCE DE LA CRYPTOGRAPHIE</a:t>
            </a:r>
          </a:p>
        </p:txBody>
      </p:sp>
      <p:pic>
        <p:nvPicPr>
          <p:cNvPr id="9" name="Image 4">
            <a:extLst>
              <a:ext uri="{FF2B5EF4-FFF2-40B4-BE49-F238E27FC236}">
                <a16:creationId xmlns:a16="http://schemas.microsoft.com/office/drawing/2014/main" id="{8B20788B-FBA4-5F22-1D73-C2C4120F2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E02F97C-3389-A0D9-FD88-774FC543E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50" y="1870560"/>
            <a:ext cx="8270865" cy="22486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9F76021-7DB1-DE7A-09F7-6D2344A0F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11" y="4585697"/>
            <a:ext cx="4787541" cy="10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19771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2B2D09-C7A0-1498-55DE-41DF7246D8DB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A43847D-DBAF-B904-FBF7-8F9BCF754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5FF2E7E-59E9-F44F-0CAC-6ACC743DAAFE}"/>
              </a:ext>
            </a:extLst>
          </p:cNvPr>
          <p:cNvSpPr/>
          <p:nvPr/>
        </p:nvSpPr>
        <p:spPr>
          <a:xfrm>
            <a:off x="5523122" y="1240557"/>
            <a:ext cx="114552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NORMES</a:t>
            </a:r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6867FAA2-4831-3C7F-A198-B26675320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C9B2D23-14F6-9F48-0E8B-8597B351238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65998" y="2112475"/>
            <a:ext cx="3060003" cy="17215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15">
            <a:extLst>
              <a:ext uri="{FF2B5EF4-FFF2-40B4-BE49-F238E27FC236}">
                <a16:creationId xmlns:a16="http://schemas.microsoft.com/office/drawing/2014/main" id="{4FE2D16B-03BE-8907-3FC6-4FF8A73C4587}"/>
              </a:ext>
            </a:extLst>
          </p:cNvPr>
          <p:cNvSpPr/>
          <p:nvPr/>
        </p:nvSpPr>
        <p:spPr>
          <a:xfrm>
            <a:off x="4385882" y="4277292"/>
            <a:ext cx="3420002" cy="108309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asymétrique </a:t>
            </a:r>
          </a:p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5">
            <a:extLst>
              <a:ext uri="{FF2B5EF4-FFF2-40B4-BE49-F238E27FC236}">
                <a16:creationId xmlns:a16="http://schemas.microsoft.com/office/drawing/2014/main" id="{1FC4B153-3571-405B-3BB6-4BC0947F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180CA77-BDC4-AE34-5B2D-4F3CAA2ED648}"/>
              </a:ext>
            </a:extLst>
          </p:cNvPr>
          <p:cNvSpPr/>
          <p:nvPr/>
        </p:nvSpPr>
        <p:spPr>
          <a:xfrm>
            <a:off x="4643999" y="1204557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</p:txBody>
      </p:sp>
      <p:pic>
        <p:nvPicPr>
          <p:cNvPr id="5" name="Image 16">
            <a:extLst>
              <a:ext uri="{FF2B5EF4-FFF2-40B4-BE49-F238E27FC236}">
                <a16:creationId xmlns:a16="http://schemas.microsoft.com/office/drawing/2014/main" id="{8AD8CEB3-28F4-BF91-B156-9EA1228FA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481BA6-BFB7-DE6A-1AA3-B55471341FE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139802" y="2768757"/>
            <a:ext cx="3157560" cy="20422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E446102-D970-DCC6-D28B-A85B0316B29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125440" y="2159995"/>
            <a:ext cx="2914558" cy="27907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3674E4A1-E19A-4DE5-D48E-384995F24C12}"/>
              </a:ext>
            </a:extLst>
          </p:cNvPr>
          <p:cNvSpPr/>
          <p:nvPr/>
        </p:nvSpPr>
        <p:spPr>
          <a:xfrm>
            <a:off x="2159995" y="5336996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par bloc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01379E83-B65E-E448-0EA1-209C651BDC79}"/>
              </a:ext>
            </a:extLst>
          </p:cNvPr>
          <p:cNvSpPr/>
          <p:nvPr/>
        </p:nvSpPr>
        <p:spPr>
          <a:xfrm>
            <a:off x="6587995" y="5336996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par flux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28F0396-E39F-27CB-FCF3-28108BFFD529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1">
            <a:extLst>
              <a:ext uri="{FF2B5EF4-FFF2-40B4-BE49-F238E27FC236}">
                <a16:creationId xmlns:a16="http://schemas.microsoft.com/office/drawing/2014/main" id="{88C413C1-9372-9E53-31D8-32478F89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4">
            <a:extLst>
              <a:ext uri="{FF2B5EF4-FFF2-40B4-BE49-F238E27FC236}">
                <a16:creationId xmlns:a16="http://schemas.microsoft.com/office/drawing/2014/main" id="{41164A4E-EBC4-B50A-DD31-3DB5D29C4328}"/>
              </a:ext>
            </a:extLst>
          </p:cNvPr>
          <p:cNvSpPr/>
          <p:nvPr/>
        </p:nvSpPr>
        <p:spPr>
          <a:xfrm>
            <a:off x="4745882" y="1204557"/>
            <a:ext cx="2700003" cy="77543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bloc</a:t>
            </a:r>
          </a:p>
        </p:txBody>
      </p:sp>
      <p:pic>
        <p:nvPicPr>
          <p:cNvPr id="5" name="Image 22">
            <a:extLst>
              <a:ext uri="{FF2B5EF4-FFF2-40B4-BE49-F238E27FC236}">
                <a16:creationId xmlns:a16="http://schemas.microsoft.com/office/drawing/2014/main" id="{85E818C2-C972-4FBD-475D-B4ABD7E57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5A5C27-E137-0F24-2824-FD3A3236592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422164" y="2528855"/>
            <a:ext cx="5347438" cy="29105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11D8748B-D4DE-3B6A-B938-F385AD170116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5">
            <a:extLst>
              <a:ext uri="{FF2B5EF4-FFF2-40B4-BE49-F238E27FC236}">
                <a16:creationId xmlns:a16="http://schemas.microsoft.com/office/drawing/2014/main" id="{7836BC1F-8619-53EF-B113-336C0085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9">
            <a:extLst>
              <a:ext uri="{FF2B5EF4-FFF2-40B4-BE49-F238E27FC236}">
                <a16:creationId xmlns:a16="http://schemas.microsoft.com/office/drawing/2014/main" id="{3805EC7A-194A-A02D-4C55-C6B01983F8F3}"/>
              </a:ext>
            </a:extLst>
          </p:cNvPr>
          <p:cNvSpPr/>
          <p:nvPr/>
        </p:nvSpPr>
        <p:spPr>
          <a:xfrm>
            <a:off x="4745882" y="1204557"/>
            <a:ext cx="2700003" cy="77543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bloc</a:t>
            </a:r>
          </a:p>
        </p:txBody>
      </p:sp>
      <p:pic>
        <p:nvPicPr>
          <p:cNvPr id="5" name="Image 26">
            <a:extLst>
              <a:ext uri="{FF2B5EF4-FFF2-40B4-BE49-F238E27FC236}">
                <a16:creationId xmlns:a16="http://schemas.microsoft.com/office/drawing/2014/main" id="{4D420283-F4B1-E3AE-7C07-44DD89ECB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4DC70BB-49DC-D1D0-7C09-F08EC823E33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84821" y="2501716"/>
            <a:ext cx="5622124" cy="306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9D760444-0CE1-9D8C-2FBE-FBE216863F5C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A5D135-8C44-FCE5-C689-FF3C0F40926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31ECB5E9-5C92-F767-7D8B-8787CA7CD68E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9F46A2E5-E7DF-D482-2586-54FE300C4252}"/>
              </a:ext>
            </a:extLst>
          </p:cNvPr>
          <p:cNvSpPr/>
          <p:nvPr/>
        </p:nvSpPr>
        <p:spPr>
          <a:xfrm>
            <a:off x="4112941" y="2438442"/>
            <a:ext cx="3966118" cy="198111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sujet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Qu’est-ce qu’est la cryptographie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Importance de la cryptographie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A2284E06-4CF2-120A-E01C-0626F2A7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4">
            <a:extLst>
              <a:ext uri="{FF2B5EF4-FFF2-40B4-BE49-F238E27FC236}">
                <a16:creationId xmlns:a16="http://schemas.microsoft.com/office/drawing/2014/main" id="{E5F9C9C2-FF32-4562-F7B8-80BCBFEBE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3">
            <a:extLst>
              <a:ext uri="{FF2B5EF4-FFF2-40B4-BE49-F238E27FC236}">
                <a16:creationId xmlns:a16="http://schemas.microsoft.com/office/drawing/2014/main" id="{5D8B3604-D78D-C4F0-4C7C-F139B0515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8B7C95E0-F3E8-8EB0-5C85-E12D50D8FD0E}"/>
              </a:ext>
            </a:extLst>
          </p:cNvPr>
          <p:cNvSpPr/>
          <p:nvPr/>
        </p:nvSpPr>
        <p:spPr>
          <a:xfrm>
            <a:off x="4299207" y="1121036"/>
            <a:ext cx="3593591" cy="41515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 par flux</a:t>
            </a:r>
          </a:p>
        </p:txBody>
      </p:sp>
      <p:pic>
        <p:nvPicPr>
          <p:cNvPr id="5" name="Image 24">
            <a:extLst>
              <a:ext uri="{FF2B5EF4-FFF2-40B4-BE49-F238E27FC236}">
                <a16:creationId xmlns:a16="http://schemas.microsoft.com/office/drawing/2014/main" id="{BFA4CEDF-9B9A-8C19-821C-13AA971F4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B1C350-BACF-FA2D-91CF-D61B7980E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16" y="2364486"/>
            <a:ext cx="3096768" cy="2129028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733D6CB-3344-490D-A0CA-2A5F21C230F7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</p:cSld>
  <p:clrMapOvr>
    <a:masterClrMapping/>
  </p:clrMapOvr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219678-6D96-5A76-45AC-528652973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72" y="2072245"/>
            <a:ext cx="5782056" cy="271350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963DE41-CFDE-AF9B-9915-4047C0EB2D42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33BB7494-1AFC-3107-5849-A6232AE5ED2D}"/>
              </a:ext>
            </a:extLst>
          </p:cNvPr>
          <p:cNvSpPr txBox="1"/>
          <p:nvPr/>
        </p:nvSpPr>
        <p:spPr>
          <a:xfrm>
            <a:off x="7138914" y="3428998"/>
            <a:ext cx="1997962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RSA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Factorisation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E3FB4A-2FEE-68BC-0246-8D3CB89696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.395%" r="9.254%"/>
          <a:stretch/>
        </p:blipFill>
        <p:spPr>
          <a:xfrm>
            <a:off x="2045208" y="2339082"/>
            <a:ext cx="4050792" cy="2835783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31AAD9C-6C9E-F0F3-3F85-8C3200077A78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  <p:extLst>
      <p:ext uri="{BB962C8B-B14F-4D97-AF65-F5344CB8AC3E}">
        <p14:creationId xmlns:p14="http://schemas.microsoft.com/office/powerpoint/2010/main" val="589610967"/>
      </p:ext>
    </p:extLst>
  </p:cSld>
  <p:clrMapOvr>
    <a:masterClrMapping/>
  </p:clrMapOvr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33BB7494-1AFC-3107-5849-A6232AE5ED2D}"/>
              </a:ext>
            </a:extLst>
          </p:cNvPr>
          <p:cNvSpPr txBox="1"/>
          <p:nvPr/>
        </p:nvSpPr>
        <p:spPr>
          <a:xfrm>
            <a:off x="6310314" y="3531522"/>
            <a:ext cx="222103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ElGamal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Logarithme discret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92B21F-639F-30F6-59FE-BA10D2148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562" y="1776193"/>
            <a:ext cx="2517150" cy="3884801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3AA6DF63-2B1A-A469-7DAA-CBB33EA3672C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  <p:extLst>
      <p:ext uri="{BB962C8B-B14F-4D97-AF65-F5344CB8AC3E}">
        <p14:creationId xmlns:p14="http://schemas.microsoft.com/office/powerpoint/2010/main" val="3911649894"/>
      </p:ext>
    </p:extLst>
  </p:cSld>
  <p:clrMapOvr>
    <a:masterClrMapping/>
  </p:clrMapOvr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EE3FA8-4793-9C84-4192-E53B38F6C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70" y="2476500"/>
            <a:ext cx="6191250" cy="190500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F326EF76-E3CB-3AF0-D2F6-A5C2F30F7095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</p:cSld>
  <p:clrMapOvr>
    <a:masterClrMapping/>
  </p:clrMapOvr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06FB287-DA3D-1968-10A3-AEACE73F6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147887"/>
            <a:ext cx="4762500" cy="2562225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9FC0F6F2-F50F-1541-E2B5-C6D5DEF7152F}"/>
              </a:ext>
            </a:extLst>
          </p:cNvPr>
          <p:cNvSpPr txBox="1"/>
          <p:nvPr/>
        </p:nvSpPr>
        <p:spPr>
          <a:xfrm>
            <a:off x="4443389" y="5008989"/>
            <a:ext cx="3605211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Merkel-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Damg</a:t>
            </a:r>
            <a:r>
              <a:rPr lang="fr-FR" dirty="0" err="1"/>
              <a:t>å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rd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Absorption des informations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Essorage pour obtenir le hash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FED8330-CB10-F10A-A03F-E48422FF6B45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  <p:extLst>
      <p:ext uri="{BB962C8B-B14F-4D97-AF65-F5344CB8AC3E}">
        <p14:creationId xmlns:p14="http://schemas.microsoft.com/office/powerpoint/2010/main" val="1947999849"/>
      </p:ext>
    </p:extLst>
  </p:cSld>
  <p:clrMapOvr>
    <a:masterClrMapping/>
  </p:clrMapOvr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744EA2D-B9A5-D2AC-1994-72D45837E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642" y="2228850"/>
            <a:ext cx="4776716" cy="2133600"/>
          </a:xfrm>
          <a:prstGeom prst="rect">
            <a:avLst/>
          </a:prstGeom>
        </p:spPr>
      </p:pic>
      <p:sp>
        <p:nvSpPr>
          <p:cNvPr id="9" name="ZoneTexte 9">
            <a:extLst>
              <a:ext uri="{FF2B5EF4-FFF2-40B4-BE49-F238E27FC236}">
                <a16:creationId xmlns:a16="http://schemas.microsoft.com/office/drawing/2014/main" id="{93B30CB0-6780-4174-4B98-8678C0B30582}"/>
              </a:ext>
            </a:extLst>
          </p:cNvPr>
          <p:cNvSpPr txBox="1"/>
          <p:nvPr/>
        </p:nvSpPr>
        <p:spPr>
          <a:xfrm>
            <a:off x="4443389" y="4723239"/>
            <a:ext cx="3605211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Keccak</a:t>
            </a: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ou de l’éponge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Absorption des informations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Essorage pour obtenir le hash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4293075-A6B5-D457-DE9B-314B6AF0258F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  <p:extLst>
      <p:ext uri="{BB962C8B-B14F-4D97-AF65-F5344CB8AC3E}">
        <p14:creationId xmlns:p14="http://schemas.microsoft.com/office/powerpoint/2010/main" val="492093538"/>
      </p:ext>
    </p:extLst>
  </p:cSld>
  <p:clrMapOvr>
    <a:masterClrMapping/>
  </p:clrMapOvr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7">
            <a:extLst>
              <a:ext uri="{FF2B5EF4-FFF2-40B4-BE49-F238E27FC236}">
                <a16:creationId xmlns:a16="http://schemas.microsoft.com/office/drawing/2014/main" id="{99F57202-2B9C-25C3-76D7-2E49C29C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D3C0B5E-CDAA-5279-C385-88B78FFBF414}"/>
              </a:ext>
            </a:extLst>
          </p:cNvPr>
          <p:cNvSpPr/>
          <p:nvPr/>
        </p:nvSpPr>
        <p:spPr>
          <a:xfrm>
            <a:off x="4261323" y="1237676"/>
            <a:ext cx="366947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 EN CHIFFRES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7AA722F4-B61D-FA73-52DB-729EE7795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5AF3CF-4FA2-B6EA-58D5-D413FAE15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37" y="2167587"/>
            <a:ext cx="1322526" cy="1322526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B0BB61C3-CAA3-D604-0D81-34C1FDD8ADBB}"/>
              </a:ext>
            </a:extLst>
          </p:cNvPr>
          <p:cNvSpPr txBox="1"/>
          <p:nvPr/>
        </p:nvSpPr>
        <p:spPr>
          <a:xfrm>
            <a:off x="1020236" y="3997023"/>
            <a:ext cx="3348506" cy="17831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par bloc :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DES : 64 bits (56 réels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) 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AES : 128 à 256 bits</a:t>
            </a:r>
          </a:p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par flux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RC4 : </a:t>
            </a:r>
            <a:r>
              <a:rPr lang="fr-FR" dirty="0"/>
              <a:t>1684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A5 : </a:t>
            </a:r>
            <a:r>
              <a:rPr lang="fr-FR" dirty="0"/>
              <a:t>64 bits (54 réels)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BB77DE21-EFBF-CC1F-46A6-A4ACDE749FCC}"/>
              </a:ext>
            </a:extLst>
          </p:cNvPr>
          <p:cNvSpPr txBox="1"/>
          <p:nvPr/>
        </p:nvSpPr>
        <p:spPr>
          <a:xfrm>
            <a:off x="4582295" y="3997023"/>
            <a:ext cx="3348506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RSA : 1024 à 4096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ElGamal</a:t>
            </a: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: </a:t>
            </a:r>
            <a:r>
              <a:rPr lang="fr-FR" dirty="0"/>
              <a:t>1024 bits </a:t>
            </a:r>
            <a:endParaRPr lang="fr-FR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718550FC-5442-EC66-9D50-0A7FDD973FBD}"/>
              </a:ext>
            </a:extLst>
          </p:cNvPr>
          <p:cNvSpPr txBox="1"/>
          <p:nvPr/>
        </p:nvSpPr>
        <p:spPr>
          <a:xfrm>
            <a:off x="7797918" y="3997023"/>
            <a:ext cx="3348506" cy="15013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par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hachage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MD5 : 128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SHA-1 : </a:t>
            </a:r>
            <a:r>
              <a:rPr lang="fr-FR" dirty="0"/>
              <a:t>160 bits 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SHA-2 : 256 à 512 bits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SHA-3 : 256 à 512 bits </a:t>
            </a:r>
            <a:endParaRPr lang="fr-FR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8087C7C-4A40-1DF6-7047-60C87BBBB45E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</p:cSld>
  <p:clrMapOvr>
    <a:masterClrMapping/>
  </p:clrMapOvr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3852138" y="927896"/>
            <a:ext cx="448771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6095993" y="3325892"/>
            <a:ext cx="3550916" cy="9377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Réflexion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55D724C9-76BB-609C-BF3F-3D58C9FD7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333" y="2798064"/>
            <a:ext cx="1711610" cy="171161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3403F584-496F-1CE9-5AB3-98266D2A54BB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E280297-4BAC-384E-0DEE-86C8C898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7782D625-1E03-1FE2-2D7F-9E76815A991E}"/>
              </a:ext>
            </a:extLst>
          </p:cNvPr>
          <p:cNvSpPr/>
          <p:nvPr/>
        </p:nvSpPr>
        <p:spPr>
          <a:xfrm>
            <a:off x="4606792" y="972290"/>
            <a:ext cx="297842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308EB8CE-54B9-DE0D-BADF-553E74F1F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ADA1418-B9A9-6327-4C3E-651C617F56D2}"/>
              </a:ext>
            </a:extLst>
          </p:cNvPr>
          <p:cNvSpPr txBox="1"/>
          <p:nvPr/>
        </p:nvSpPr>
        <p:spPr>
          <a:xfrm>
            <a:off x="5499256" y="3261884"/>
            <a:ext cx="454762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Quels étapes je réalise en tant qu’humain 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les retranscrire à l’ordinateur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06CABF-A609-1387-F8AF-3303A9807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240" y="2884072"/>
            <a:ext cx="1411568" cy="141156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A5D135-8C44-FCE5-C689-FF3C0F40926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31ECB5E9-5C92-F767-7D8B-8787CA7CD68E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9F46A2E5-E7DF-D482-2586-54FE300C4252}"/>
              </a:ext>
            </a:extLst>
          </p:cNvPr>
          <p:cNvSpPr/>
          <p:nvPr/>
        </p:nvSpPr>
        <p:spPr>
          <a:xfrm>
            <a:off x="3976199" y="1941660"/>
            <a:ext cx="3966118" cy="297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</a:t>
            </a: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ormes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symétrique par bloc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symétrique par flux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La cryptographie en chiffres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A2284E06-4CF2-120A-E01C-0626F2A7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4">
            <a:extLst>
              <a:ext uri="{FF2B5EF4-FFF2-40B4-BE49-F238E27FC236}">
                <a16:creationId xmlns:a16="http://schemas.microsoft.com/office/drawing/2014/main" id="{E5F9C9C2-FF32-4562-F7B8-80BCBFEBE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3060320"/>
      </p:ext>
    </p:extLst>
  </p:cSld>
  <p:clrMapOvr>
    <a:masterClrMapping/>
  </p:clrMapOvr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4F3D53B-3EDD-6000-52FA-128BD9E16A92}"/>
              </a:ext>
            </a:extLst>
          </p:cNvPr>
          <p:cNvSpPr/>
          <p:nvPr/>
        </p:nvSpPr>
        <p:spPr>
          <a:xfrm>
            <a:off x="2926080" y="234863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DDB7A06-5247-6E5D-A0AA-FE051706C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EF571E2-72C0-52FA-BC84-D30AACF68D12}"/>
              </a:ext>
            </a:extLst>
          </p:cNvPr>
          <p:cNvSpPr/>
          <p:nvPr/>
        </p:nvSpPr>
        <p:spPr>
          <a:xfrm>
            <a:off x="4908366" y="1586810"/>
            <a:ext cx="240130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51ADC4B1-B09F-D26C-C72A-5A42E267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2">
            <a:extLst>
              <a:ext uri="{FF2B5EF4-FFF2-40B4-BE49-F238E27FC236}">
                <a16:creationId xmlns:a16="http://schemas.microsoft.com/office/drawing/2014/main" id="{A13B358D-7A0E-0FD8-EB5F-69844F814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03" y="3174879"/>
            <a:ext cx="2426470" cy="13860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9">
            <a:extLst>
              <a:ext uri="{FF2B5EF4-FFF2-40B4-BE49-F238E27FC236}">
                <a16:creationId xmlns:a16="http://schemas.microsoft.com/office/drawing/2014/main" id="{873C3DC3-4D43-6F95-B9E0-5A13BCA10D08}"/>
              </a:ext>
            </a:extLst>
          </p:cNvPr>
          <p:cNvSpPr txBox="1"/>
          <p:nvPr/>
        </p:nvSpPr>
        <p:spPr>
          <a:xfrm>
            <a:off x="6490328" y="3429000"/>
            <a:ext cx="3273478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pionnière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Utilisation militaire</a:t>
            </a:r>
          </a:p>
        </p:txBody>
      </p:sp>
    </p:spTree>
  </p:cSld>
  <p:clrMapOvr>
    <a:masterClrMapping/>
  </p:clrMapOvr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59EE578-29A4-6BAC-D9C9-E053A5CF05D0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55798623-82B2-98F2-B7BC-D56BB3C4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F9A9BF5-E162-3FD2-4D6A-C2004152D4AC}"/>
              </a:ext>
            </a:extLst>
          </p:cNvPr>
          <p:cNvSpPr/>
          <p:nvPr/>
        </p:nvSpPr>
        <p:spPr>
          <a:xfrm>
            <a:off x="4078845" y="1590626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4EFEDF-772F-7805-8DF1-E17F7A42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B3CBEF7B-1D39-8301-D661-660579A20E24}"/>
              </a:ext>
            </a:extLst>
          </p:cNvPr>
          <p:cNvSpPr txBox="1"/>
          <p:nvPr/>
        </p:nvSpPr>
        <p:spPr>
          <a:xfrm>
            <a:off x="6411224" y="2924818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Parcourir les lettres d’un mot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Boucle Fo</a:t>
            </a: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rEach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F5DB3DCF-C71D-DEA5-635E-5ABECD2C0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27" y="2523305"/>
            <a:ext cx="3403844" cy="15513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0">
            <a:extLst>
              <a:ext uri="{FF2B5EF4-FFF2-40B4-BE49-F238E27FC236}">
                <a16:creationId xmlns:a16="http://schemas.microsoft.com/office/drawing/2014/main" id="{AAEEB100-8DA9-DE05-9A9F-68E7F3A8E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98" y="4257492"/>
            <a:ext cx="2955487" cy="16652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77A26E4-3852-03D6-BC98-C7721FDD92BE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EF840B8-A8A9-ED99-589E-2477EEE8A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C334FE6-3400-BFD5-2D37-E18A1C701334}"/>
              </a:ext>
            </a:extLst>
          </p:cNvPr>
          <p:cNvSpPr/>
          <p:nvPr/>
        </p:nvSpPr>
        <p:spPr>
          <a:xfrm>
            <a:off x="4170285" y="1544243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8A9809F5-5A97-3F94-39BD-E53C03802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AD43B200-5A52-B064-9541-8EE15903D339}"/>
              </a:ext>
            </a:extLst>
          </p:cNvPr>
          <p:cNvSpPr txBox="1"/>
          <p:nvPr/>
        </p:nvSpPr>
        <p:spPr>
          <a:xfrm>
            <a:off x="6095993" y="3429000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inverser les lettres ?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Documentation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7EB585-C534-A0E9-AB15-262AC2D70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782" y="2790913"/>
            <a:ext cx="1932127" cy="193212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3CB88DB-639C-115B-1A8A-6F17A08B9CE3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B55D8BF-95F2-59AA-F972-DE237ED8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2FFE55B-42AD-9565-F21B-423EC5808E80}"/>
              </a:ext>
            </a:extLst>
          </p:cNvPr>
          <p:cNvSpPr/>
          <p:nvPr/>
        </p:nvSpPr>
        <p:spPr>
          <a:xfrm>
            <a:off x="4149245" y="1554973"/>
            <a:ext cx="389350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 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8350B00-F802-691B-01B1-A8BDC0D19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ADADA4D-311A-7268-2C17-538292A1318D}"/>
              </a:ext>
            </a:extLst>
          </p:cNvPr>
          <p:cNvSpPr txBox="1"/>
          <p:nvPr/>
        </p:nvSpPr>
        <p:spPr>
          <a:xfrm>
            <a:off x="4187952" y="2641628"/>
            <a:ext cx="381609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Deux listes de chars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Repérage des lettres basé sur index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73F98645-EFB3-6212-575D-BEA2885E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598" y="3798618"/>
            <a:ext cx="9154799" cy="9240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7ABA3DE-8F44-A419-7D0E-FEC6DDE4189F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7DCD1A92-706E-5DB0-8653-2D048D41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02826BB-6A60-0E91-C629-8DB992BEABE9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0F862D7E-BE1C-6267-0859-6DD5F69FD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7C4B7619-4711-C1FF-1A64-80BC983DEEAF}"/>
              </a:ext>
            </a:extLst>
          </p:cNvPr>
          <p:cNvSpPr txBox="1"/>
          <p:nvPr/>
        </p:nvSpPr>
        <p:spPr>
          <a:xfrm>
            <a:off x="3470138" y="415761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A232BDB4-F394-5B4C-1B66-3C3CB1E15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52" y="2611626"/>
            <a:ext cx="4884944" cy="10642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1">
            <a:extLst>
              <a:ext uri="{FF2B5EF4-FFF2-40B4-BE49-F238E27FC236}">
                <a16:creationId xmlns:a16="http://schemas.microsoft.com/office/drawing/2014/main" id="{30D22DE0-9D8E-48BF-ADF3-F57086753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753" y="2614589"/>
            <a:ext cx="2281501" cy="13860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5.xml><?xml version="1.0" encoding="utf-8"?>
<p:sld xmlns:a="http://purl.oclc.org/ooxml/drawingml/main" xmlns:r="http://purl.oclc.org/ooxml/officeDocument/relationships" xmlns:p="http://purl.oclc.org/ooxml/presentationml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61EFBC3-8AD6-6EBF-F3FA-F4C08AB21EDA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FAABD54-4EC4-2A27-48F7-7DC514CFC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F46A0C36-E796-16E6-E8EF-CACE546338F7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54F4E42E-FAFF-639C-388F-7301849FE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E51A4C73-3DBF-0E09-2806-E39FB1FE41B0}"/>
              </a:ext>
            </a:extLst>
          </p:cNvPr>
          <p:cNvSpPr txBox="1"/>
          <p:nvPr/>
        </p:nvSpPr>
        <p:spPr>
          <a:xfrm>
            <a:off x="2913058" y="439069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13">
            <a:extLst>
              <a:ext uri="{FF2B5EF4-FFF2-40B4-BE49-F238E27FC236}">
                <a16:creationId xmlns:a16="http://schemas.microsoft.com/office/drawing/2014/main" id="{E70D025B-F230-9BD0-69AF-8B97FCEE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19" y="2408666"/>
            <a:ext cx="6752880" cy="13860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5">
            <a:extLst>
              <a:ext uri="{FF2B5EF4-FFF2-40B4-BE49-F238E27FC236}">
                <a16:creationId xmlns:a16="http://schemas.microsoft.com/office/drawing/2014/main" id="{FCF594F3-1197-E6BC-F333-334C09A9D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588" y="2408666"/>
            <a:ext cx="1995760" cy="336428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6.xml><?xml version="1.0" encoding="utf-8"?>
<p:sld xmlns:a="http://purl.oclc.org/ooxml/drawingml/main" xmlns:r="http://purl.oclc.org/ooxml/officeDocument/relationships" xmlns:p="http://purl.oclc.org/ooxml/presentationml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31FF495-54B1-945A-E481-2B712383228F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323C9C1-97EA-7BF1-030F-C073DA40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B74E4A03-B0D4-61E5-D944-31C94A5F05E4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4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FBD5FD3-CB17-D21E-8E89-36DC795C5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7B5607F-D45E-480F-4CF1-5056782DA381}"/>
              </a:ext>
            </a:extLst>
          </p:cNvPr>
          <p:cNvSpPr txBox="1"/>
          <p:nvPr/>
        </p:nvSpPr>
        <p:spPr>
          <a:xfrm>
            <a:off x="2913058" y="5442060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 des caractères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Fin de l’algorithme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AB29E85-77FF-BDE8-1334-E6BB79242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54" y="2130981"/>
            <a:ext cx="6180630" cy="31055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C95CF1CE-8595-573E-2708-EA3D02DCA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588" y="2130981"/>
            <a:ext cx="1686162" cy="363905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7.xml><?xml version="1.0" encoding="utf-8"?>
<p:sld xmlns:a="http://purl.oclc.org/ooxml/drawingml/main" xmlns:r="http://purl.oclc.org/ooxml/officeDocument/relationships" xmlns:p="http://purl.oclc.org/ooxml/presentationml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D9DA083-2AD6-36D2-7A63-F5450C417D5A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FCA9A61-8AFF-8E9A-9C53-158A407A5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833C092-6038-BC9D-B3E7-DBF4E5184176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5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7B4138A-3EFF-E381-9695-202FE7512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8C44194-C433-4DFF-904D-1CE1E36DFF03}"/>
              </a:ext>
            </a:extLst>
          </p:cNvPr>
          <p:cNvSpPr txBox="1"/>
          <p:nvPr/>
        </p:nvSpPr>
        <p:spPr>
          <a:xfrm>
            <a:off x="3260530" y="5432834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Algorithme inverse</a:t>
            </a:r>
          </a:p>
        </p:txBody>
      </p:sp>
      <p:pic>
        <p:nvPicPr>
          <p:cNvPr id="7" name="Image 11">
            <a:extLst>
              <a:ext uri="{FF2B5EF4-FFF2-40B4-BE49-F238E27FC236}">
                <a16:creationId xmlns:a16="http://schemas.microsoft.com/office/drawing/2014/main" id="{D8FB58DB-0565-D8F1-7E3D-21EB38327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372" y="2117594"/>
            <a:ext cx="1991005" cy="36485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E1C7F6BB-1BDB-4378-8B43-B00CA2A97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553" y="2117594"/>
            <a:ext cx="6173160" cy="294645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8.xml><?xml version="1.0" encoding="utf-8"?>
<p:sld xmlns:a="http://purl.oclc.org/ooxml/drawingml/main" xmlns:r="http://purl.oclc.org/ooxml/officeDocument/relationships" xmlns:p="http://purl.oclc.org/ooxml/presentationml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D47630C-7518-4A5B-9A48-FE5978068276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CB25D235-DBAF-B495-E6D0-5725BC29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69D4DE6-1051-028D-D783-2F00A4EB26CB}"/>
              </a:ext>
            </a:extLst>
          </p:cNvPr>
          <p:cNvSpPr/>
          <p:nvPr/>
        </p:nvSpPr>
        <p:spPr>
          <a:xfrm>
            <a:off x="5489691" y="1606107"/>
            <a:ext cx="121261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9A92D4E-6E24-CB9A-0C26-8BA36FDFC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66870EF-ABF0-14E3-E750-69DCD862F215}"/>
              </a:ext>
            </a:extLst>
          </p:cNvPr>
          <p:cNvSpPr txBox="1"/>
          <p:nvPr/>
        </p:nvSpPr>
        <p:spPr>
          <a:xfrm>
            <a:off x="6584246" y="2587358"/>
            <a:ext cx="2095503" cy="1219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/>
              </a:rPr>
              <a:t>Cabbale</a:t>
            </a:r>
            <a:endParaRPr lang="fr-FR" sz="18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</a:rPr>
              <a:t>Atbash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Hébreu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500 av. J.-C.</a:t>
            </a:r>
          </a:p>
        </p:txBody>
      </p:sp>
      <p:pic>
        <p:nvPicPr>
          <p:cNvPr id="7" name="Image 9">
            <a:extLst>
              <a:ext uri="{FF2B5EF4-FFF2-40B4-BE49-F238E27FC236}">
                <a16:creationId xmlns:a16="http://schemas.microsoft.com/office/drawing/2014/main" id="{F0863CEB-5871-F291-6C34-10ED06A58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448" y="2330394"/>
            <a:ext cx="3502545" cy="17556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3">
            <a:extLst>
              <a:ext uri="{FF2B5EF4-FFF2-40B4-BE49-F238E27FC236}">
                <a16:creationId xmlns:a16="http://schemas.microsoft.com/office/drawing/2014/main" id="{0A1D9AB9-5B7B-8BDF-ABD0-B0829E1F3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3" y="4140064"/>
            <a:ext cx="3220260" cy="22236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29398" y="1619964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5BA9613-96D1-8F38-106C-2B661A94BFC7}"/>
              </a:ext>
            </a:extLst>
          </p:cNvPr>
          <p:cNvSpPr/>
          <p:nvPr/>
        </p:nvSpPr>
        <p:spPr>
          <a:xfrm>
            <a:off x="2913059" y="233890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C800B63-5F5A-D55E-A1CA-F63715AF6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34" y="2820299"/>
            <a:ext cx="5555132" cy="251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6069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A5D135-8C44-FCE5-C689-FF3C0F40926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31ECB5E9-5C92-F767-7D8B-8787CA7CD68E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9F46A2E5-E7DF-D482-2586-54FE300C4252}"/>
              </a:ext>
            </a:extLst>
          </p:cNvPr>
          <p:cNvSpPr/>
          <p:nvPr/>
        </p:nvSpPr>
        <p:spPr>
          <a:xfrm>
            <a:off x="4112941" y="2685330"/>
            <a:ext cx="3966118" cy="14873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A2284E06-4CF2-120A-E01C-0626F2A7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4">
            <a:extLst>
              <a:ext uri="{FF2B5EF4-FFF2-40B4-BE49-F238E27FC236}">
                <a16:creationId xmlns:a16="http://schemas.microsoft.com/office/drawing/2014/main" id="{E5F9C9C2-FF32-4562-F7B8-80BCBFEBE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24403812"/>
      </p:ext>
    </p:extLst>
  </p:cSld>
  <p:clrMapOvr>
    <a:masterClrMapping/>
  </p:clrMapOvr>
</p:sld>
</file>

<file path=ppt/slides/slide40.xml><?xml version="1.0" encoding="utf-8"?>
<p:sld xmlns:a="http://purl.oclc.org/ooxml/drawingml/main" xmlns:r="http://purl.oclc.org/ooxml/officeDocument/relationships" xmlns:p="http://purl.oclc.org/ooxml/presentationml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2F0571F-769F-171F-18BB-2608D1AEB9FD}"/>
              </a:ext>
            </a:extLst>
          </p:cNvPr>
          <p:cNvSpPr/>
          <p:nvPr/>
        </p:nvSpPr>
        <p:spPr>
          <a:xfrm>
            <a:off x="2926080" y="234863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8A58028D-71D5-B996-268E-55169E3A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A8C13768-08A7-AC64-1F28-8A4FDB6AE05A}"/>
              </a:ext>
            </a:extLst>
          </p:cNvPr>
          <p:cNvSpPr/>
          <p:nvPr/>
        </p:nvSpPr>
        <p:spPr>
          <a:xfrm>
            <a:off x="5297575" y="971787"/>
            <a:ext cx="235946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A80C6C46-1E53-571F-C502-E50C64EFD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CF5F5E9-7722-0F83-F206-E5F5366866A8}"/>
              </a:ext>
            </a:extLst>
          </p:cNvPr>
          <p:cNvSpPr txBox="1"/>
          <p:nvPr/>
        </p:nvSpPr>
        <p:spPr>
          <a:xfrm>
            <a:off x="6477307" y="3429000"/>
            <a:ext cx="4409767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Algorithme plus complexe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Approfondissement de notions de cours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59E02594-8615-319E-D64A-44F0835B0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5056" y="2696565"/>
            <a:ext cx="2969632" cy="21208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1.xml><?xml version="1.0" encoding="utf-8"?>
<p:sld xmlns:a="http://purl.oclc.org/ooxml/drawingml/main" xmlns:r="http://purl.oclc.org/ooxml/officeDocument/relationships" xmlns:p="http://purl.oclc.org/ooxml/presentationml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9A74338-E793-5363-CF1E-7D8BACD16F76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E89A3E2E-9442-656E-ACA6-E32760BD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E00B3EF7-7D20-1F3A-6756-E50B8EC37E2D}"/>
              </a:ext>
            </a:extLst>
          </p:cNvPr>
          <p:cNvSpPr/>
          <p:nvPr/>
        </p:nvSpPr>
        <p:spPr>
          <a:xfrm>
            <a:off x="4155408" y="972290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322C593A-9E4B-7E2A-65DE-1D41FC286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3BC231BB-9638-88F3-66FB-4CFC93E9ADEB}"/>
              </a:ext>
            </a:extLst>
          </p:cNvPr>
          <p:cNvSpPr txBox="1"/>
          <p:nvPr/>
        </p:nvSpPr>
        <p:spPr>
          <a:xfrm>
            <a:off x="5119866" y="3734611"/>
            <a:ext cx="19522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 affine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Documentation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11" name="ZoneTexte 9">
            <a:extLst>
              <a:ext uri="{FF2B5EF4-FFF2-40B4-BE49-F238E27FC236}">
                <a16:creationId xmlns:a16="http://schemas.microsoft.com/office/drawing/2014/main" id="{0DE10E98-E6AF-6D63-B32D-B99D17240F63}"/>
              </a:ext>
            </a:extLst>
          </p:cNvPr>
          <p:cNvSpPr txBox="1"/>
          <p:nvPr/>
        </p:nvSpPr>
        <p:spPr>
          <a:xfrm>
            <a:off x="4421015" y="2655376"/>
            <a:ext cx="3349956" cy="4680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400" kern="0" dirty="0" err="1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ax</a:t>
            </a:r>
            <a:r>
              <a:rPr lang="fr-FR" sz="24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+ b % </a:t>
            </a:r>
            <a:r>
              <a:rPr lang="fr-FR" sz="2400" kern="0" dirty="0" err="1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nbCharsDansList</a:t>
            </a:r>
            <a:endParaRPr lang="fr-FR" sz="24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purl.oclc.org/ooxml/drawingml/main" xmlns:r="http://purl.oclc.org/ooxml/officeDocument/relationships" xmlns:p="http://purl.oclc.org/ooxml/presentationml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78200F2-9D07-EA09-DE93-A045DAA6CEA2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B2D7565-05F4-D58F-7E9B-EE4E6A208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D2CC720-967F-CBD7-05EB-47567F6A5002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0E3FC01-6692-46F1-1152-CC59A39F6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A1FF538E-A947-5815-718B-EC1B8881BE83}"/>
              </a:ext>
            </a:extLst>
          </p:cNvPr>
          <p:cNvSpPr txBox="1"/>
          <p:nvPr/>
        </p:nvSpPr>
        <p:spPr>
          <a:xfrm>
            <a:off x="6411224" y="2924818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Parcourir les lettres d’un mot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Boucle Fo</a:t>
            </a: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rEach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96724A63-204B-EA37-B551-8B81373FA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27" y="2523305"/>
            <a:ext cx="3403844" cy="15513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0">
            <a:extLst>
              <a:ext uri="{FF2B5EF4-FFF2-40B4-BE49-F238E27FC236}">
                <a16:creationId xmlns:a16="http://schemas.microsoft.com/office/drawing/2014/main" id="{597FE746-F519-7555-7289-81E4C182C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98" y="4257492"/>
            <a:ext cx="2955487" cy="16652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7ABA3DE-8F44-A419-7D0E-FEC6DDE4189F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7DCD1A92-706E-5DB0-8653-2D048D41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02826BB-6A60-0E91-C629-8DB992BEABE9}"/>
              </a:ext>
            </a:extLst>
          </p:cNvPr>
          <p:cNvSpPr/>
          <p:nvPr/>
        </p:nvSpPr>
        <p:spPr>
          <a:xfrm>
            <a:off x="4155412" y="92790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0F862D7E-BE1C-6267-0859-6DD5F69FD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7C4B7619-4711-C1FF-1A64-80BC983DEEAF}"/>
              </a:ext>
            </a:extLst>
          </p:cNvPr>
          <p:cNvSpPr txBox="1"/>
          <p:nvPr/>
        </p:nvSpPr>
        <p:spPr>
          <a:xfrm>
            <a:off x="3775702" y="4387799"/>
            <a:ext cx="4640590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l’index de la lettre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L’index correspond au « x » de la fonction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C4A0E85-C571-47BF-F5BA-BCF714A97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527" y="2609780"/>
            <a:ext cx="4346567" cy="117509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2A9F52B-687A-6FD4-B77A-782A2BFD91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20" y="2609780"/>
            <a:ext cx="3243493" cy="146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32534"/>
      </p:ext>
    </p:extLst>
  </p:cSld>
  <p:clrMapOvr>
    <a:masterClrMapping/>
  </p:clrMapOvr>
</p:sld>
</file>

<file path=ppt/slides/slide44.xml><?xml version="1.0" encoding="utf-8"?>
<p:sld xmlns:a="http://purl.oclc.org/ooxml/drawingml/main" xmlns:r="http://purl.oclc.org/ooxml/officeDocument/relationships" xmlns:p="http://purl.oclc.org/ooxml/presentationml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DBF924-6122-F497-F445-9A9188200931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AA1AB4F-AB8D-EEEC-CD6F-2A9639A2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BEB318C-B7CC-0AF7-13E7-965AC949C62E}"/>
              </a:ext>
            </a:extLst>
          </p:cNvPr>
          <p:cNvSpPr/>
          <p:nvPr/>
        </p:nvSpPr>
        <p:spPr>
          <a:xfrm>
            <a:off x="4078850" y="92790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4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76DA16D-638C-8622-0514-06D45E05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E503027-8E13-6458-7E51-C2DDD5F91695}"/>
              </a:ext>
            </a:extLst>
          </p:cNvPr>
          <p:cNvSpPr txBox="1"/>
          <p:nvPr/>
        </p:nvSpPr>
        <p:spPr>
          <a:xfrm>
            <a:off x="6411224" y="2897389"/>
            <a:ext cx="3403844" cy="15013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Notion de clefs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Nombre premiers entre eux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PGCD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Si = 1 alors il correspond au « a » de notre fonction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11">
            <a:extLst>
              <a:ext uri="{FF2B5EF4-FFF2-40B4-BE49-F238E27FC236}">
                <a16:creationId xmlns:a16="http://schemas.microsoft.com/office/drawing/2014/main" id="{2A6DEB7C-E62E-7E3C-D300-23953F786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999" y="2800231"/>
            <a:ext cx="3867692" cy="169569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DBF924-6122-F497-F445-9A9188200931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AA1AB4F-AB8D-EEEC-CD6F-2A9639A2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BEB318C-B7CC-0AF7-13E7-965AC949C62E}"/>
              </a:ext>
            </a:extLst>
          </p:cNvPr>
          <p:cNvSpPr/>
          <p:nvPr/>
        </p:nvSpPr>
        <p:spPr>
          <a:xfrm>
            <a:off x="4078850" y="92790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5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76DA16D-638C-8622-0514-06D45E05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E503027-8E13-6458-7E51-C2DDD5F91695}"/>
              </a:ext>
            </a:extLst>
          </p:cNvPr>
          <p:cNvSpPr txBox="1"/>
          <p:nvPr/>
        </p:nvSpPr>
        <p:spPr>
          <a:xfrm>
            <a:off x="6411224" y="3179193"/>
            <a:ext cx="3403844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Un nombre aléatoire correspond « b » de notre fonction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AF8D8C7C-95A8-2B72-8BC4-172F5E0EFF4F}"/>
              </a:ext>
            </a:extLst>
          </p:cNvPr>
          <p:cNvSpPr txBox="1"/>
          <p:nvPr/>
        </p:nvSpPr>
        <p:spPr>
          <a:xfrm>
            <a:off x="2770442" y="1645118"/>
            <a:ext cx="285232" cy="40059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5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B</a:t>
            </a:r>
            <a:endParaRPr lang="fr-FR" sz="25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73955597"/>
      </p:ext>
    </p:extLst>
  </p:cSld>
  <p:clrMapOvr>
    <a:masterClrMapping/>
  </p:clrMapOvr>
</p:sld>
</file>

<file path=ppt/slides/slide46.xml><?xml version="1.0" encoding="utf-8"?>
<p:sld xmlns:a="http://purl.oclc.org/ooxml/drawingml/main" xmlns:r="http://purl.oclc.org/ooxml/officeDocument/relationships" xmlns:p="http://purl.oclc.org/ooxml/presentationml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6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4394071" y="3721608"/>
            <a:ext cx="340384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 affine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clefA</a:t>
            </a: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* </a:t>
            </a: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nbChars</a:t>
            </a: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+ </a:t>
            </a: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clefB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F35A73D-23AF-4058-A5C1-46462E4A9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33" y="2480443"/>
            <a:ext cx="5785476" cy="65594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18BC0FF-9F0B-8309-721E-61FB88C500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014" y="2480443"/>
            <a:ext cx="3403845" cy="85708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7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798663" y="4262997"/>
            <a:ext cx="4594660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Modulo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Index de la lettre chiffrée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A6241EC-AD00-BAB1-49DF-049256989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466" y="2527628"/>
            <a:ext cx="4690430" cy="65959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D0D2AFC-C94E-DF88-17F8-6B9F61A4DF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441" y="2526408"/>
            <a:ext cx="3464992" cy="140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97260"/>
      </p:ext>
    </p:extLst>
  </p:cSld>
  <p:clrMapOvr>
    <a:masterClrMapping/>
  </p:clrMapOvr>
</p:sld>
</file>

<file path=ppt/slides/slide4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8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2523816" y="4141536"/>
            <a:ext cx="3110057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la lettr</a:t>
            </a: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 chiffrée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3C3DA0D-1E43-0481-9F58-4CC8DB472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26" y="2588607"/>
            <a:ext cx="8645533" cy="7577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D549CFD-2AEC-E94C-C6F9-F9C44B38D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74" y="3573280"/>
            <a:ext cx="4011385" cy="18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08636"/>
      </p:ext>
    </p:extLst>
  </p:cSld>
  <p:clrMapOvr>
    <a:masterClrMapping/>
  </p:clrMapOvr>
</p:sld>
</file>

<file path=ppt/slides/slide4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9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4201531" y="4940905"/>
            <a:ext cx="1857337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299BBB-82BE-8F08-A534-5C2660BCA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36" y="1917095"/>
            <a:ext cx="6506483" cy="255305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3C93316-6256-F35B-52D0-EF7A200C1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723" y="1921469"/>
            <a:ext cx="2857899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3110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096399E-0E5F-B2E6-3E4C-0C883B8AC04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87E69ED7-0A9B-1A19-A0BA-E30A1BB16D62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6CFD941-A812-1444-873B-70FC9951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C1360EBD-DB0D-403F-599D-F63F1E63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A45E211-B001-538A-E0B9-C51F93DB5226}"/>
              </a:ext>
            </a:extLst>
          </p:cNvPr>
          <p:cNvSpPr/>
          <p:nvPr/>
        </p:nvSpPr>
        <p:spPr>
          <a:xfrm>
            <a:off x="3875521" y="1770425"/>
            <a:ext cx="4440957" cy="3317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4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5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3379102" y="930396"/>
            <a:ext cx="550856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Comment déchiffrer ?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5167322" y="4620768"/>
            <a:ext cx="185733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Difficile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9CAB03-84B3-872F-1D62-02C9AB5D5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22" y="2255520"/>
            <a:ext cx="1932127" cy="193212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250634845"/>
      </p:ext>
    </p:extLst>
  </p:cSld>
  <p:clrMapOvr>
    <a:masterClrMapping/>
  </p:clrMapOvr>
</p:sld>
</file>

<file path=ppt/slides/slide5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10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899564" y="4963798"/>
            <a:ext cx="43928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chiffrée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Comment retrouver l’index de départ ?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FA3F2C4-7FF1-F6D7-BA30-D34D039F3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49" y="2085792"/>
            <a:ext cx="7521683" cy="153479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90AE12E-E077-A843-9BA6-8362DC3B6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564" y="3930607"/>
            <a:ext cx="4060895" cy="72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00789"/>
      </p:ext>
    </p:extLst>
  </p:cSld>
  <p:clrMapOvr>
    <a:masterClrMapping/>
  </p:clrMapOvr>
</p:sld>
</file>

<file path=ppt/slides/slide5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11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981861" y="5101394"/>
            <a:ext cx="43928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Inversion du processus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Comment retrouver l’index de départ ?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27AF231-B66D-D9C6-EA76-9CEE67BB4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552" y="2361254"/>
            <a:ext cx="6006882" cy="126784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5E0A28B-B0AA-BC2B-2300-67CD50FC48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467" y="3993542"/>
            <a:ext cx="3322811" cy="74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78117"/>
      </p:ext>
    </p:extLst>
  </p:cSld>
  <p:clrMapOvr>
    <a:masterClrMapping/>
  </p:clrMapOvr>
</p:sld>
</file>

<file path=ppt/slides/slide5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12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899563" y="5631310"/>
            <a:ext cx="43928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chiffrée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Comment retrouver l’index de départ ?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FA3F2C4-7FF1-F6D7-BA30-D34D039F3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49" y="2085792"/>
            <a:ext cx="7521683" cy="153479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FB1890-17F5-FA6C-9E68-56DA02D988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634" y="3867624"/>
            <a:ext cx="3874712" cy="151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9154"/>
      </p:ext>
    </p:extLst>
  </p:cSld>
  <p:clrMapOvr>
    <a:masterClrMapping/>
  </p:clrMapOvr>
</p:sld>
</file>

<file path=ppt/slides/slide5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13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873997" y="4368405"/>
            <a:ext cx="1916011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5902324-EDBC-9200-5F18-E2AA22742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82" y="1695889"/>
            <a:ext cx="5944430" cy="193384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D41E72E-9122-0830-5B41-F019960321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576" y="1695889"/>
            <a:ext cx="4159380" cy="32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71570"/>
      </p:ext>
    </p:extLst>
  </p:cSld>
  <p:clrMapOvr>
    <a:masterClrMapping/>
  </p:clrMapOvr>
</p:sld>
</file>

<file path=ppt/slides/slide5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21553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8164B83-6A18-48EC-BCE6-018550CC9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965" y="1797954"/>
            <a:ext cx="2031340" cy="2031340"/>
          </a:xfrm>
          <a:prstGeom prst="rect">
            <a:avLst/>
          </a:prstGeom>
        </p:spPr>
      </p:pic>
      <p:sp>
        <p:nvSpPr>
          <p:cNvPr id="9" name="ZoneTexte 9">
            <a:extLst>
              <a:ext uri="{FF2B5EF4-FFF2-40B4-BE49-F238E27FC236}">
                <a16:creationId xmlns:a16="http://schemas.microsoft.com/office/drawing/2014/main" id="{164E5C37-AD7F-C7CB-9417-ECB8C15DA734}"/>
              </a:ext>
            </a:extLst>
          </p:cNvPr>
          <p:cNvSpPr txBox="1"/>
          <p:nvPr/>
        </p:nvSpPr>
        <p:spPr>
          <a:xfrm>
            <a:off x="4997771" y="4546300"/>
            <a:ext cx="2196437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Créateur inconnu</a:t>
            </a:r>
          </a:p>
        </p:txBody>
      </p:sp>
    </p:spTree>
    <p:extLst>
      <p:ext uri="{BB962C8B-B14F-4D97-AF65-F5344CB8AC3E}">
        <p14:creationId xmlns:p14="http://schemas.microsoft.com/office/powerpoint/2010/main" val="382290922"/>
      </p:ext>
    </p:extLst>
  </p:cSld>
  <p:clrMapOvr>
    <a:masterClrMapping/>
  </p:clrMapOvr>
</p:sld>
</file>

<file path=ppt/slides/slide5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E21A96C-EC09-7B0A-6ADF-4DB86EDFD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12" y="2043437"/>
            <a:ext cx="7659169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77951"/>
      </p:ext>
    </p:extLst>
  </p:cSld>
  <p:clrMapOvr>
    <a:masterClrMapping/>
  </p:clrMapOvr>
</p:sld>
</file>

<file path=ppt/slides/slide5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5744580" y="873362"/>
            <a:ext cx="702834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Base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5393166" y="4481437"/>
            <a:ext cx="1405662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Python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Pyzo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37EAD97-CF54-DF21-3B9A-6EE07FBD55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.263%"/>
          <a:stretch/>
        </p:blipFill>
        <p:spPr>
          <a:xfrm>
            <a:off x="3407561" y="2533739"/>
            <a:ext cx="1985605" cy="1790521"/>
          </a:xfrm>
          <a:prstGeom prst="rect">
            <a:avLst/>
          </a:prstGeom>
        </p:spPr>
      </p:pic>
      <p:pic>
        <p:nvPicPr>
          <p:cNvPr id="13" name="Image 10">
            <a:extLst>
              <a:ext uri="{FF2B5EF4-FFF2-40B4-BE49-F238E27FC236}">
                <a16:creationId xmlns:a16="http://schemas.microsoft.com/office/drawing/2014/main" id="{8ED5FA71-3ADE-66E4-45DE-8AA81B37C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844" y="2729929"/>
            <a:ext cx="1275866" cy="13981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17881727"/>
      </p:ext>
    </p:extLst>
  </p:cSld>
  <p:clrMapOvr>
    <a:masterClrMapping/>
  </p:clrMapOvr>
</p:sld>
</file>

<file path=ppt/slides/slide5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6095997" y="3429000"/>
            <a:ext cx="2762253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Interface graphique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ACF7056-255A-65CA-8626-F7D4A17C9E5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320855" y="2496766"/>
            <a:ext cx="3062565" cy="297015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282035485"/>
      </p:ext>
    </p:extLst>
  </p:cSld>
  <p:clrMapOvr>
    <a:masterClrMapping/>
  </p:clrMapOvr>
</p:sld>
</file>

<file path=ppt/slides/slide5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7311272" y="3101024"/>
            <a:ext cx="2762253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Initialisation fenêtre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Définition des styles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5C7A91-F93A-B137-C252-49D607703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98" y="2670970"/>
            <a:ext cx="5059399" cy="1516056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17140269-A756-4EB0-E043-53AB69C377CA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15406694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096399E-0E5F-B2E6-3E4C-0C883B8AC04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87E69ED7-0A9B-1A19-A0BA-E30A1BB16D62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6CFD941-A812-1444-873B-70FC9951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C1360EBD-DB0D-403F-599D-F63F1E63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A45E211-B001-538A-E0B9-C51F93DB5226}"/>
              </a:ext>
            </a:extLst>
          </p:cNvPr>
          <p:cNvSpPr/>
          <p:nvPr/>
        </p:nvSpPr>
        <p:spPr>
          <a:xfrm>
            <a:off x="3875521" y="1432097"/>
            <a:ext cx="4440957" cy="492082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4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5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6</a:t>
            </a:r>
            <a:endParaRPr lang="fr-FR" sz="1600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7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8</a:t>
            </a:r>
            <a:endParaRPr lang="fr-FR" sz="1600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9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 Comment déchiffrer ?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86445770"/>
      </p:ext>
    </p:extLst>
  </p:cSld>
  <p:clrMapOvr>
    <a:masterClrMapping/>
  </p:clrMapOvr>
</p:sld>
</file>

<file path=ppt/slides/slide6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6516684" y="3241928"/>
            <a:ext cx="3802982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Déclaration de la page « d’accueil »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940638-D242-DFBD-A8FC-98E8D1D7D2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.153%" b="92.266%"/>
          <a:stretch/>
        </p:blipFill>
        <p:spPr>
          <a:xfrm>
            <a:off x="1872334" y="3060537"/>
            <a:ext cx="4223663" cy="736924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8F6CD1B9-4A83-55C8-059C-2F7CF4904581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00779448"/>
      </p:ext>
    </p:extLst>
  </p:cSld>
  <p:clrMapOvr>
    <a:masterClrMapping/>
  </p:clrMapOvr>
</p:sld>
</file>

<file path=ppt/slides/slide6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3150334" y="4187441"/>
            <a:ext cx="5891324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Déclaration/placement des éléments de la page d’accueil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FA2C81E-D2CA-FAA1-69C8-52E2670D51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.666%" b="74.521%"/>
          <a:stretch/>
        </p:blipFill>
        <p:spPr>
          <a:xfrm>
            <a:off x="1837578" y="2637813"/>
            <a:ext cx="8516837" cy="1440411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4A6FB9DD-5887-8E0C-858B-BE667801760E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34278669"/>
      </p:ext>
    </p:extLst>
  </p:cSld>
  <p:clrMapOvr>
    <a:masterClrMapping/>
  </p:clrMapOvr>
</p:sld>
</file>

<file path=ppt/slides/slide6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1983595" y="5874352"/>
            <a:ext cx="8224802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Déclaration/placement des éléments de la page « Chiffrement alphabet inverse »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ED9D723-B343-6040-11E1-545880E881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.796%" b="11.067%"/>
          <a:stretch/>
        </p:blipFill>
        <p:spPr>
          <a:xfrm>
            <a:off x="2281763" y="1646520"/>
            <a:ext cx="7628467" cy="4055612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B5367621-67C6-F070-F659-FF403076B720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F02BF6-7E18-2063-14AD-3A2C861E94CC}"/>
              </a:ext>
            </a:extLst>
          </p:cNvPr>
          <p:cNvSpPr/>
          <p:nvPr/>
        </p:nvSpPr>
        <p:spPr>
          <a:xfrm>
            <a:off x="2286000" y="3054096"/>
            <a:ext cx="2414016" cy="164592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3918084"/>
      </p:ext>
    </p:extLst>
  </p:cSld>
  <p:clrMapOvr>
    <a:masterClrMapping/>
  </p:clrMapOvr>
</p:sld>
</file>

<file path=ppt/slides/slide6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4024554" y="4246720"/>
            <a:ext cx="4142885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Déclaration/placement de la séparation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39411A-4F88-E99E-B115-57249337EF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.267%" r="51.791%"/>
          <a:stretch/>
        </p:blipFill>
        <p:spPr>
          <a:xfrm>
            <a:off x="3097661" y="2996604"/>
            <a:ext cx="5996677" cy="864792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7303FB62-3545-5DC9-9D97-F30AA13100E2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78916362"/>
      </p:ext>
    </p:extLst>
  </p:cSld>
  <p:clrMapOvr>
    <a:masterClrMapping/>
  </p:clrMapOvr>
</p:sld>
</file>

<file path=ppt/slides/slide6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ZoneTexte 9">
            <a:extLst>
              <a:ext uri="{FF2B5EF4-FFF2-40B4-BE49-F238E27FC236}">
                <a16:creationId xmlns:a16="http://schemas.microsoft.com/office/drawing/2014/main" id="{C36C1D5B-80E5-5F91-169F-D89ADE1F6FA2}"/>
              </a:ext>
            </a:extLst>
          </p:cNvPr>
          <p:cNvSpPr txBox="1"/>
          <p:nvPr/>
        </p:nvSpPr>
        <p:spPr>
          <a:xfrm>
            <a:off x="5065578" y="4069080"/>
            <a:ext cx="2060835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Liste déroulante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6409BC4-B4CD-D40B-1F79-E6E41A09A39C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0901267-1D29-6578-1EDE-318CE415B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22" y="2772862"/>
            <a:ext cx="8411749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56896"/>
      </p:ext>
    </p:extLst>
  </p:cSld>
  <p:clrMapOvr>
    <a:masterClrMapping/>
  </p:clrMapOvr>
</p:sld>
</file>

<file path=ppt/slides/slide6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65594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4987851" y="927901"/>
            <a:ext cx="2511945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Génération des listes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5BEFD1E-58DF-0258-C575-B46F0A55F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946" y="1679417"/>
            <a:ext cx="4092102" cy="34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6540"/>
      </p:ext>
    </p:extLst>
  </p:cSld>
  <p:clrMapOvr>
    <a:masterClrMapping/>
  </p:clrMapOvr>
</p:sld>
</file>

<file path=ppt/slides/slide6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65594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4987851" y="927901"/>
            <a:ext cx="2511945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Génération des listes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822BE48-F1EA-EB04-DD14-B964BF337736}"/>
              </a:ext>
            </a:extLst>
          </p:cNvPr>
          <p:cNvSpPr txBox="1"/>
          <p:nvPr/>
        </p:nvSpPr>
        <p:spPr>
          <a:xfrm>
            <a:off x="3855713" y="3770052"/>
            <a:ext cx="477622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générer mes listes avec efficience ?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d’un outils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7789151-C7DF-1272-7460-94E7C2693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92" y="2266212"/>
            <a:ext cx="6450351" cy="11899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629CF065-DE0D-10B4-2DC4-78E2EBC6B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291" y="4739902"/>
            <a:ext cx="6450351" cy="116353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341383234"/>
      </p:ext>
    </p:extLst>
  </p:cSld>
  <p:clrMapOvr>
    <a:masterClrMapping/>
  </p:clrMapOvr>
</p:sld>
</file>

<file path=ppt/slides/slide6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65594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4621091" y="873362"/>
            <a:ext cx="324546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Nombres premiers entre eux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8DBFC0D-8F63-CDD9-121E-4097C0DBD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38" y="1529306"/>
            <a:ext cx="2579523" cy="457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87786"/>
      </p:ext>
    </p:extLst>
  </p:cSld>
  <p:clrMapOvr>
    <a:masterClrMapping/>
  </p:clrMapOvr>
</p:sld>
</file>

<file path=ppt/slides/slide6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65594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4621091" y="873362"/>
            <a:ext cx="324546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Nombres premiers entre eux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822BE48-F1EA-EB04-DD14-B964BF337736}"/>
              </a:ext>
            </a:extLst>
          </p:cNvPr>
          <p:cNvSpPr txBox="1"/>
          <p:nvPr/>
        </p:nvSpPr>
        <p:spPr>
          <a:xfrm>
            <a:off x="4125794" y="4468096"/>
            <a:ext cx="3940405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le PGCD de deux nombre</a:t>
            </a:r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CC9A001E-2317-B2D6-F295-935C2DAC1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964" y="2389904"/>
            <a:ext cx="4208072" cy="18449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152889719"/>
      </p:ext>
    </p:extLst>
  </p:cSld>
  <p:clrMapOvr>
    <a:masterClrMapping/>
  </p:clrMapOvr>
</p:sld>
</file>

<file path=ppt/slides/slide6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65594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4755537" y="888659"/>
            <a:ext cx="3227175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Nombres premiers entre eux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822BE48-F1EA-EB04-DD14-B964BF337736}"/>
              </a:ext>
            </a:extLst>
          </p:cNvPr>
          <p:cNvSpPr txBox="1"/>
          <p:nvPr/>
        </p:nvSpPr>
        <p:spPr>
          <a:xfrm>
            <a:off x="4448548" y="4611284"/>
            <a:ext cx="3294895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Nombres premiers entre eux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BF7FC00-7CB5-7A31-4BD9-B91BEF0F9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28" y="2366942"/>
            <a:ext cx="5060736" cy="212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63353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096399E-0E5F-B2E6-3E4C-0C883B8AC04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87E69ED7-0A9B-1A19-A0BA-E30A1BB16D62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6CFD941-A812-1444-873B-70FC9951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C1360EBD-DB0D-403F-599D-F63F1E63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A45E211-B001-538A-E0B9-C51F93DB5226}"/>
              </a:ext>
            </a:extLst>
          </p:cNvPr>
          <p:cNvSpPr/>
          <p:nvPr/>
        </p:nvSpPr>
        <p:spPr>
          <a:xfrm>
            <a:off x="3875521" y="2128796"/>
            <a:ext cx="4440957" cy="260040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10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11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12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13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R="0" lvl="1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48567505"/>
      </p:ext>
    </p:extLst>
  </p:cSld>
  <p:clrMapOvr>
    <a:masterClrMapping/>
  </p:clrMapOvr>
</p:sld>
</file>

<file path=ppt/slides/slide7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65594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4464119" y="866880"/>
            <a:ext cx="326375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Nombres premiers entre eux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822BE48-F1EA-EB04-DD14-B964BF337736}"/>
              </a:ext>
            </a:extLst>
          </p:cNvPr>
          <p:cNvSpPr txBox="1"/>
          <p:nvPr/>
        </p:nvSpPr>
        <p:spPr>
          <a:xfrm>
            <a:off x="5148062" y="4676830"/>
            <a:ext cx="1895863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facile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D65F682-D68E-BB37-C641-71C9E3BC3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718" y="2254321"/>
            <a:ext cx="3654556" cy="234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79797"/>
      </p:ext>
    </p:extLst>
  </p:cSld>
  <p:clrMapOvr>
    <a:masterClrMapping/>
  </p:clrMapOvr>
</p:sld>
</file>

<file path=ppt/slides/slide7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F22774-10EA-B5BA-9125-2BCAFCB43A4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833364" y="1882620"/>
            <a:ext cx="4642920" cy="3092760"/>
          </a:xfrm>
          <a:prstGeom prst="rect">
            <a:avLst/>
          </a:prstGeom>
          <a:ln w="0"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FC7DD4A-508E-6214-14DD-DA8B52E5D359}"/>
              </a:ext>
            </a:extLst>
          </p:cNvPr>
          <p:cNvSpPr/>
          <p:nvPr/>
        </p:nvSpPr>
        <p:spPr>
          <a:xfrm>
            <a:off x="3791901" y="276842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  <p:extLst>
      <p:ext uri="{BB962C8B-B14F-4D97-AF65-F5344CB8AC3E}">
        <p14:creationId xmlns:p14="http://schemas.microsoft.com/office/powerpoint/2010/main" val="1457033086"/>
      </p:ext>
    </p:extLst>
  </p:cSld>
  <p:clrMapOvr>
    <a:masterClrMapping/>
  </p:clrMapOvr>
</p:sld>
</file>

<file path=ppt/slides/slide7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FIN</a:t>
            </a:r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B1D841B2-4407-E0A7-4EFB-2F953F7F5216}"/>
              </a:ext>
            </a:extLst>
          </p:cNvPr>
          <p:cNvSpPr txBox="1"/>
          <p:nvPr/>
        </p:nvSpPr>
        <p:spPr>
          <a:xfrm>
            <a:off x="3613608" y="2095490"/>
            <a:ext cx="4616641" cy="9680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Loïc FABIANO &amp; Flavio TAVERNIER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BTS SIO SLAM 2023 – 2024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Établissement : Lycées Bonaparte, Toulon</a:t>
            </a:r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B4FAC790-EAD0-ED1C-3837-FA418433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23" y="4285436"/>
            <a:ext cx="1392475" cy="15260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 13">
            <a:extLst>
              <a:ext uri="{FF2B5EF4-FFF2-40B4-BE49-F238E27FC236}">
                <a16:creationId xmlns:a16="http://schemas.microsoft.com/office/drawing/2014/main" id="{F17E9160-21DC-0A2E-171D-D16A46006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95" y="4612681"/>
            <a:ext cx="3444837" cy="87083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20438139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096399E-0E5F-B2E6-3E4C-0C883B8AC04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87E69ED7-0A9B-1A19-A0BA-E30A1BB16D62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6CFD941-A812-1444-873B-70FC9951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C1360EBD-DB0D-403F-599D-F63F1E63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A45E211-B001-538A-E0B9-C51F93DB5226}"/>
              </a:ext>
            </a:extLst>
          </p:cNvPr>
          <p:cNvSpPr/>
          <p:nvPr/>
        </p:nvSpPr>
        <p:spPr>
          <a:xfrm>
            <a:off x="3875521" y="2518294"/>
            <a:ext cx="4440957" cy="182141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base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16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Génération des listes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Nombre premiers entre eux</a:t>
            </a:r>
            <a:endParaRPr lang="fr-FR" sz="24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74357790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096399E-0E5F-B2E6-3E4C-0C883B8AC04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87E69ED7-0A9B-1A19-A0BA-E30A1BB16D62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6CFD941-A812-1444-873B-70FC9951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C1360EBD-DB0D-403F-599D-F63F1E63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A45E211-B001-538A-E0B9-C51F93DB5226}"/>
              </a:ext>
            </a:extLst>
          </p:cNvPr>
          <p:cNvSpPr/>
          <p:nvPr/>
        </p:nvSpPr>
        <p:spPr>
          <a:xfrm>
            <a:off x="3875521" y="2893500"/>
            <a:ext cx="4440957" cy="10710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Fin</a:t>
            </a:r>
            <a:endParaRPr lang="fr-FR" sz="16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36065867"/>
      </p:ext>
    </p:extLst>
  </p:cSld>
  <p:clrMapOvr>
    <a:masterClrMapping/>
  </p:clrMapOvr>
</p:sld>
</file>

<file path=ppt/theme/theme1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1699</TotalTime>
  <Words>1102</Words>
  <Application>Microsoft Office PowerPoint</Application>
  <PresentationFormat>Grand écran</PresentationFormat>
  <Paragraphs>378</Paragraphs>
  <Slides>72</Slides>
  <Notes>72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Calibri Light</vt:lpstr>
      <vt:lpstr>Liberation Sans</vt:lpstr>
      <vt:lpstr>Liberation Serif</vt:lpstr>
      <vt:lpstr>StarSymbol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Flavio TAVERNIER</dc:creator>
  <cp:lastModifiedBy>Flavio TAVERNIER</cp:lastModifiedBy>
  <cp:revision>447</cp:revision>
  <dcterms:created xsi:type="dcterms:W3CDTF">2024-03-07T18:13:32Z</dcterms:created>
  <dcterms:modified xsi:type="dcterms:W3CDTF">2024-03-28T19:55:22Z</dcterms:modified>
</cp:coreProperties>
</file>